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841" r:id="rId1"/>
    <p:sldMasterId id="2147483842"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5143500" type="screen16x9"/>
  <p:notesSz cx="6858000" cy="9144000"/>
  <p:embeddedFontLst>
    <p:embeddedFont>
      <p:font typeface="Arial Narrow" panose="020B0606020202030204" pitchFamily="34" charset="0"/>
      <p:regular r:id="rId20"/>
      <p:bold r:id="rId21"/>
      <p:italic r:id="rId22"/>
      <p:boldItalic r:id="rId23"/>
    </p:embeddedFont>
    <p:embeddedFont>
      <p:font typeface="Lato Light" panose="020F0502020204030203"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Roboto Light"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3B46EE-09A7-400E-A09B-24FA0B152E7C}">
  <a:tblStyle styleId="{1F3B46EE-09A7-400E-A09B-24FA0B152E7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E3FED7B-8413-4673-8EA5-85ABB5AE7682}" styleName="Table_1">
    <a:wholeTbl>
      <a:tcTxStyle>
        <a:font>
          <a:latin typeface="Arial"/>
          <a:ea typeface="Arial"/>
          <a:cs typeface="Arial"/>
        </a:font>
        <a:srgbClr val="000000"/>
      </a:tcTxStyle>
      <a:tcStyle>
        <a:tcBdr>
          <a:left>
            <a:ln cap="flat" cmpd="sng">
              <a:solidFill>
                <a:srgbClr val="FFFFFF"/>
              </a:solidFill>
              <a:prstDash val="solid"/>
              <a:round/>
              <a:headEnd type="none" w="sm" len="sm"/>
              <a:tailEnd type="none" w="sm" len="sm"/>
            </a:ln>
          </a:left>
          <a:right>
            <a:ln cap="flat" cmpd="sng">
              <a:solidFill>
                <a:srgbClr val="FFFFFF"/>
              </a:solidFill>
              <a:prstDash val="solid"/>
              <a:round/>
              <a:headEnd type="none" w="sm" len="sm"/>
              <a:tailEnd type="none" w="sm" len="sm"/>
            </a:ln>
          </a:right>
          <a:top>
            <a:ln cap="flat" cmpd="sng">
              <a:solidFill>
                <a:srgbClr val="FFFFFF"/>
              </a:solidFill>
              <a:prstDash val="solid"/>
              <a:round/>
              <a:headEnd type="none" w="sm" len="sm"/>
              <a:tailEnd type="none" w="sm" len="sm"/>
            </a:ln>
          </a:top>
          <a:bottom>
            <a:ln cap="flat" cmpd="sng">
              <a:solidFill>
                <a:srgbClr val="FFFFFF"/>
              </a:solidFill>
              <a:prstDash val="solid"/>
              <a:round/>
              <a:headEnd type="none" w="sm" len="sm"/>
              <a:tailEnd type="none" w="sm" len="sm"/>
            </a:ln>
          </a:bottom>
          <a:insideH>
            <a:ln cap="flat" cmpd="sng">
              <a:solidFill>
                <a:srgbClr val="FFFFFF"/>
              </a:solidFill>
              <a:prstDash val="solid"/>
              <a:round/>
              <a:headEnd type="none" w="sm" len="sm"/>
              <a:tailEnd type="none" w="sm" len="sm"/>
            </a:ln>
          </a:insideH>
          <a:insideV>
            <a:ln cap="flat" cmpd="sng">
              <a:solidFill>
                <a:srgbClr val="FFFFFF"/>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359" autoAdjust="0"/>
  </p:normalViewPr>
  <p:slideViewPr>
    <p:cSldViewPr snapToGrid="0">
      <p:cViewPr varScale="1">
        <p:scale>
          <a:sx n="71" d="100"/>
          <a:sy n="71" d="100"/>
        </p:scale>
        <p:origin x="178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d9259b3877_1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d9259b3877_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1"/>
        <p:cNvGrpSpPr/>
        <p:nvPr/>
      </p:nvGrpSpPr>
      <p:grpSpPr>
        <a:xfrm>
          <a:off x="0" y="0"/>
          <a:ext cx="0" cy="0"/>
          <a:chOff x="0" y="0"/>
          <a:chExt cx="0" cy="0"/>
        </a:xfrm>
      </p:grpSpPr>
      <p:sp>
        <p:nvSpPr>
          <p:cNvPr id="2502" name="Google Shape;2502;g2e80d306897_0_3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3" name="Google Shape;2503;g2e80d306897_0_3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2e80d306897_0_5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2e80d306897_0_5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8"/>
        <p:cNvGrpSpPr/>
        <p:nvPr/>
      </p:nvGrpSpPr>
      <p:grpSpPr>
        <a:xfrm>
          <a:off x="0" y="0"/>
          <a:ext cx="0" cy="0"/>
          <a:chOff x="0" y="0"/>
          <a:chExt cx="0" cy="0"/>
        </a:xfrm>
      </p:grpSpPr>
      <p:sp>
        <p:nvSpPr>
          <p:cNvPr id="2519" name="Google Shape;2519;g2f5fd7e2330_0_2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0" name="Google Shape;2520;g2f5fd7e2330_0_2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g2f5fd7e2330_0_3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2" name="Google Shape;2532;g2f5fd7e2330_0_3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2f5fd7e2330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2f5fd7e2330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2"/>
        <p:cNvGrpSpPr/>
        <p:nvPr/>
      </p:nvGrpSpPr>
      <p:grpSpPr>
        <a:xfrm>
          <a:off x="0" y="0"/>
          <a:ext cx="0" cy="0"/>
          <a:chOff x="0" y="0"/>
          <a:chExt cx="0" cy="0"/>
        </a:xfrm>
      </p:grpSpPr>
      <p:sp>
        <p:nvSpPr>
          <p:cNvPr id="2553" name="Google Shape;2553;g2f5fd7e2330_0_3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4" name="Google Shape;2554;g2f5fd7e2330_0_3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6"/>
        <p:cNvGrpSpPr/>
        <p:nvPr/>
      </p:nvGrpSpPr>
      <p:grpSpPr>
        <a:xfrm>
          <a:off x="0" y="0"/>
          <a:ext cx="0" cy="0"/>
          <a:chOff x="0" y="0"/>
          <a:chExt cx="0" cy="0"/>
        </a:xfrm>
      </p:grpSpPr>
      <p:sp>
        <p:nvSpPr>
          <p:cNvPr id="2567" name="Google Shape;2567;g1b251f21745249ca_10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8" name="Google Shape;2568;g1b251f21745249ca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p:cNvGrpSpPr/>
        <p:nvPr/>
      </p:nvGrpSpPr>
      <p:grpSpPr>
        <a:xfrm>
          <a:off x="0" y="0"/>
          <a:ext cx="0" cy="0"/>
          <a:chOff x="0" y="0"/>
          <a:chExt cx="0" cy="0"/>
        </a:xfrm>
      </p:grpSpPr>
      <p:sp>
        <p:nvSpPr>
          <p:cNvPr id="2399" name="Google Shape;2399;g13bd9fbdcf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0" name="Google Shape;2400;g13bd9fbdcf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2e80d3068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2e80d3068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2f5fd7e2330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2f5fd7e2330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2f5fd7e2330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2f5fd7e2330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2f5fd7e2330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1" name="Google Shape;2441;g2f5fd7e2330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p:cNvGrpSpPr/>
        <p:nvPr/>
      </p:nvGrpSpPr>
      <p:grpSpPr>
        <a:xfrm>
          <a:off x="0" y="0"/>
          <a:ext cx="0" cy="0"/>
          <a:chOff x="0" y="0"/>
          <a:chExt cx="0" cy="0"/>
        </a:xfrm>
      </p:grpSpPr>
      <p:sp>
        <p:nvSpPr>
          <p:cNvPr id="2448" name="Google Shape;2448;g2e80d30689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9" name="Google Shape;2449;g2e80d30689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1" dirty="0">
              <a:latin typeface="Lato Light"/>
              <a:ea typeface="Lato Light"/>
              <a:cs typeface="Lato Light"/>
              <a:sym typeface="Lato 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4"/>
        <p:cNvGrpSpPr/>
        <p:nvPr/>
      </p:nvGrpSpPr>
      <p:grpSpPr>
        <a:xfrm>
          <a:off x="0" y="0"/>
          <a:ext cx="0" cy="0"/>
          <a:chOff x="0" y="0"/>
          <a:chExt cx="0" cy="0"/>
        </a:xfrm>
      </p:grpSpPr>
      <p:sp>
        <p:nvSpPr>
          <p:cNvPr id="2475" name="Google Shape;2475;g2f5fd7e2330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6" name="Google Shape;2476;g2f5fd7e2330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g2e80d306897_0_1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1" name="Google Shape;2491;g2e80d306897_0_1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6.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46.png"/><Relationship Id="rId5" Type="http://schemas.openxmlformats.org/officeDocument/2006/relationships/image" Target="../media/image18.png"/><Relationship Id="rId4" Type="http://schemas.openxmlformats.org/officeDocument/2006/relationships/image" Target="../media/image45.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readingeggs.co.za" TargetMode="External"/><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matific.com"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48.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48.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0.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0.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6.jp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jp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2.png"/><Relationship Id="rId18" Type="http://schemas.openxmlformats.org/officeDocument/2006/relationships/image" Target="../media/image65.png"/><Relationship Id="rId26" Type="http://schemas.openxmlformats.org/officeDocument/2006/relationships/image" Target="../media/image41.png"/><Relationship Id="rId3" Type="http://schemas.openxmlformats.org/officeDocument/2006/relationships/image" Target="../media/image57.png"/><Relationship Id="rId21" Type="http://schemas.openxmlformats.org/officeDocument/2006/relationships/image" Target="../media/image68.png"/><Relationship Id="rId7" Type="http://schemas.openxmlformats.org/officeDocument/2006/relationships/image" Target="../media/image59.png"/><Relationship Id="rId12" Type="http://schemas.openxmlformats.org/officeDocument/2006/relationships/image" Target="../media/image62.png"/><Relationship Id="rId17" Type="http://schemas.openxmlformats.org/officeDocument/2006/relationships/image" Target="../media/image64.png"/><Relationship Id="rId25" Type="http://schemas.openxmlformats.org/officeDocument/2006/relationships/image" Target="../media/image71.png"/><Relationship Id="rId2" Type="http://schemas.openxmlformats.org/officeDocument/2006/relationships/image" Target="../media/image50.png"/><Relationship Id="rId16" Type="http://schemas.openxmlformats.org/officeDocument/2006/relationships/image" Target="../media/image21.png"/><Relationship Id="rId20" Type="http://schemas.openxmlformats.org/officeDocument/2006/relationships/image" Target="../media/image67.png"/><Relationship Id="rId1" Type="http://schemas.openxmlformats.org/officeDocument/2006/relationships/slideMaster" Target="../slideMasters/slideMaster2.xml"/><Relationship Id="rId6" Type="http://schemas.openxmlformats.org/officeDocument/2006/relationships/image" Target="../media/image58.png"/><Relationship Id="rId11" Type="http://schemas.openxmlformats.org/officeDocument/2006/relationships/image" Target="../media/image61.png"/><Relationship Id="rId24" Type="http://schemas.openxmlformats.org/officeDocument/2006/relationships/image" Target="../media/image70.png"/><Relationship Id="rId5" Type="http://schemas.openxmlformats.org/officeDocument/2006/relationships/image" Target="../media/image24.png"/><Relationship Id="rId15" Type="http://schemas.openxmlformats.org/officeDocument/2006/relationships/image" Target="../media/image20.png"/><Relationship Id="rId23" Type="http://schemas.openxmlformats.org/officeDocument/2006/relationships/image" Target="../media/image69.png"/><Relationship Id="rId28"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66.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63.png"/><Relationship Id="rId22" Type="http://schemas.openxmlformats.org/officeDocument/2006/relationships/image" Target="../media/image29.png"/><Relationship Id="rId27" Type="http://schemas.openxmlformats.org/officeDocument/2006/relationships/image" Target="../media/image72.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6.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8.png"/><Relationship Id="rId4" Type="http://schemas.openxmlformats.org/officeDocument/2006/relationships/image" Target="../media/image4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readingeggs.co.za" TargetMode="External"/><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matific.com" TargetMode="External"/><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4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4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5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50.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6.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jp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2.png"/><Relationship Id="rId18" Type="http://schemas.openxmlformats.org/officeDocument/2006/relationships/image" Target="../media/image65.png"/><Relationship Id="rId26" Type="http://schemas.openxmlformats.org/officeDocument/2006/relationships/image" Target="../media/image41.png"/><Relationship Id="rId3" Type="http://schemas.openxmlformats.org/officeDocument/2006/relationships/image" Target="../media/image57.png"/><Relationship Id="rId21" Type="http://schemas.openxmlformats.org/officeDocument/2006/relationships/image" Target="../media/image68.png"/><Relationship Id="rId7" Type="http://schemas.openxmlformats.org/officeDocument/2006/relationships/image" Target="../media/image59.png"/><Relationship Id="rId12" Type="http://schemas.openxmlformats.org/officeDocument/2006/relationships/image" Target="../media/image62.png"/><Relationship Id="rId17" Type="http://schemas.openxmlformats.org/officeDocument/2006/relationships/image" Target="../media/image64.png"/><Relationship Id="rId25" Type="http://schemas.openxmlformats.org/officeDocument/2006/relationships/image" Target="../media/image71.png"/><Relationship Id="rId2" Type="http://schemas.openxmlformats.org/officeDocument/2006/relationships/image" Target="../media/image50.png"/><Relationship Id="rId16" Type="http://schemas.openxmlformats.org/officeDocument/2006/relationships/image" Target="../media/image21.png"/><Relationship Id="rId20"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58.png"/><Relationship Id="rId11" Type="http://schemas.openxmlformats.org/officeDocument/2006/relationships/image" Target="../media/image61.png"/><Relationship Id="rId24" Type="http://schemas.openxmlformats.org/officeDocument/2006/relationships/image" Target="../media/image70.png"/><Relationship Id="rId5" Type="http://schemas.openxmlformats.org/officeDocument/2006/relationships/image" Target="../media/image24.png"/><Relationship Id="rId15" Type="http://schemas.openxmlformats.org/officeDocument/2006/relationships/image" Target="../media/image20.png"/><Relationship Id="rId23" Type="http://schemas.openxmlformats.org/officeDocument/2006/relationships/image" Target="../media/image69.png"/><Relationship Id="rId28"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66.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63.png"/><Relationship Id="rId22" Type="http://schemas.openxmlformats.org/officeDocument/2006/relationships/image" Target="../media/image29.png"/><Relationship Id="rId27" Type="http://schemas.openxmlformats.org/officeDocument/2006/relationships/image" Target="../media/image7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1A" type="title">
  <p:cSld name="TITLE">
    <p:spTree>
      <p:nvGrpSpPr>
        <p:cNvPr id="1" name="Shape 7"/>
        <p:cNvGrpSpPr/>
        <p:nvPr/>
      </p:nvGrpSpPr>
      <p:grpSpPr>
        <a:xfrm>
          <a:off x="0" y="0"/>
          <a:ext cx="0" cy="0"/>
          <a:chOff x="0" y="0"/>
          <a:chExt cx="0" cy="0"/>
        </a:xfrm>
      </p:grpSpPr>
      <p:sp>
        <p:nvSpPr>
          <p:cNvPr id="8" name="Google Shape;8;p2"/>
          <p:cNvSpPr txBox="1">
            <a:spLocks noGrp="1"/>
          </p:cNvSpPr>
          <p:nvPr>
            <p:ph type="subTitle" idx="1"/>
          </p:nvPr>
        </p:nvSpPr>
        <p:spPr>
          <a:xfrm>
            <a:off x="381150" y="2253200"/>
            <a:ext cx="4284000" cy="465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1pPr>
            <a:lvl2pPr lvl="1" rtl="0">
              <a:spcBef>
                <a:spcPts val="0"/>
              </a:spcBef>
              <a:spcAft>
                <a:spcPts val="0"/>
              </a:spcAft>
              <a:buSzPts val="1800"/>
              <a:buFont typeface="Roboto"/>
              <a:buNone/>
              <a:defRPr sz="1800">
                <a:latin typeface="Roboto"/>
                <a:ea typeface="Roboto"/>
                <a:cs typeface="Roboto"/>
                <a:sym typeface="Roboto"/>
              </a:defRPr>
            </a:lvl2pPr>
            <a:lvl3pPr lvl="2" rtl="0">
              <a:spcBef>
                <a:spcPts val="0"/>
              </a:spcBef>
              <a:spcAft>
                <a:spcPts val="0"/>
              </a:spcAft>
              <a:buSzPts val="1800"/>
              <a:buFont typeface="Roboto"/>
              <a:buNone/>
              <a:defRPr sz="1800">
                <a:latin typeface="Roboto"/>
                <a:ea typeface="Roboto"/>
                <a:cs typeface="Roboto"/>
                <a:sym typeface="Roboto"/>
              </a:defRPr>
            </a:lvl3pPr>
            <a:lvl4pPr lvl="3" rtl="0">
              <a:spcBef>
                <a:spcPts val="0"/>
              </a:spcBef>
              <a:spcAft>
                <a:spcPts val="0"/>
              </a:spcAft>
              <a:buSzPts val="1800"/>
              <a:buFont typeface="Roboto"/>
              <a:buNone/>
              <a:defRPr sz="1800">
                <a:latin typeface="Roboto"/>
                <a:ea typeface="Roboto"/>
                <a:cs typeface="Roboto"/>
                <a:sym typeface="Roboto"/>
              </a:defRPr>
            </a:lvl4pPr>
            <a:lvl5pPr lvl="4" rtl="0">
              <a:spcBef>
                <a:spcPts val="0"/>
              </a:spcBef>
              <a:spcAft>
                <a:spcPts val="0"/>
              </a:spcAft>
              <a:buSzPts val="1800"/>
              <a:buFont typeface="Roboto"/>
              <a:buNone/>
              <a:defRPr sz="1800">
                <a:latin typeface="Roboto"/>
                <a:ea typeface="Roboto"/>
                <a:cs typeface="Roboto"/>
                <a:sym typeface="Roboto"/>
              </a:defRPr>
            </a:lvl5pPr>
            <a:lvl6pPr lvl="5" rtl="0">
              <a:spcBef>
                <a:spcPts val="0"/>
              </a:spcBef>
              <a:spcAft>
                <a:spcPts val="0"/>
              </a:spcAft>
              <a:buSzPts val="1800"/>
              <a:buFont typeface="Roboto"/>
              <a:buNone/>
              <a:defRPr sz="1800">
                <a:latin typeface="Roboto"/>
                <a:ea typeface="Roboto"/>
                <a:cs typeface="Roboto"/>
                <a:sym typeface="Roboto"/>
              </a:defRPr>
            </a:lvl6pPr>
            <a:lvl7pPr lvl="6" rtl="0">
              <a:spcBef>
                <a:spcPts val="0"/>
              </a:spcBef>
              <a:spcAft>
                <a:spcPts val="0"/>
              </a:spcAft>
              <a:buSzPts val="1800"/>
              <a:buFont typeface="Roboto"/>
              <a:buNone/>
              <a:defRPr sz="1800">
                <a:latin typeface="Roboto"/>
                <a:ea typeface="Roboto"/>
                <a:cs typeface="Roboto"/>
                <a:sym typeface="Roboto"/>
              </a:defRPr>
            </a:lvl7pPr>
            <a:lvl8pPr lvl="7" rtl="0">
              <a:spcBef>
                <a:spcPts val="0"/>
              </a:spcBef>
              <a:spcAft>
                <a:spcPts val="0"/>
              </a:spcAft>
              <a:buSzPts val="1800"/>
              <a:buFont typeface="Roboto"/>
              <a:buNone/>
              <a:defRPr sz="1800">
                <a:latin typeface="Roboto"/>
                <a:ea typeface="Roboto"/>
                <a:cs typeface="Roboto"/>
                <a:sym typeface="Roboto"/>
              </a:defRPr>
            </a:lvl8pPr>
            <a:lvl9pPr lvl="8" rtl="0">
              <a:spcBef>
                <a:spcPts val="0"/>
              </a:spcBef>
              <a:spcAft>
                <a:spcPts val="0"/>
              </a:spcAft>
              <a:buSzPts val="1800"/>
              <a:buFont typeface="Roboto"/>
              <a:buNone/>
              <a:defRPr sz="1800">
                <a:latin typeface="Roboto"/>
                <a:ea typeface="Roboto"/>
                <a:cs typeface="Roboto"/>
                <a:sym typeface="Roboto"/>
              </a:defRPr>
            </a:lvl9pPr>
          </a:lstStyle>
          <a:p>
            <a:endParaRPr/>
          </a:p>
        </p:txBody>
      </p:sp>
      <p:sp>
        <p:nvSpPr>
          <p:cNvPr id="9" name="Google Shape;9;p2"/>
          <p:cNvSpPr txBox="1">
            <a:spLocks noGrp="1"/>
          </p:cNvSpPr>
          <p:nvPr>
            <p:ph type="title"/>
          </p:nvPr>
        </p:nvSpPr>
        <p:spPr>
          <a:xfrm>
            <a:off x="377550" y="1225750"/>
            <a:ext cx="4284000" cy="11220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3400"/>
              <a:buFont typeface="Roboto"/>
              <a:buNone/>
              <a:defRPr sz="3400" b="1">
                <a:solidFill>
                  <a:schemeClr val="dk1"/>
                </a:solidFill>
                <a:latin typeface="Roboto"/>
                <a:ea typeface="Roboto"/>
                <a:cs typeface="Roboto"/>
                <a:sym typeface="Roboto"/>
              </a:defRPr>
            </a:lvl1pPr>
            <a:lvl2pPr lvl="1" rtl="0">
              <a:spcBef>
                <a:spcPts val="0"/>
              </a:spcBef>
              <a:spcAft>
                <a:spcPts val="0"/>
              </a:spcAft>
              <a:buSzPts val="3400"/>
              <a:buFont typeface="Roboto"/>
              <a:buNone/>
              <a:defRPr sz="3400">
                <a:latin typeface="Roboto"/>
                <a:ea typeface="Roboto"/>
                <a:cs typeface="Roboto"/>
                <a:sym typeface="Roboto"/>
              </a:defRPr>
            </a:lvl2pPr>
            <a:lvl3pPr lvl="2" rtl="0">
              <a:spcBef>
                <a:spcPts val="0"/>
              </a:spcBef>
              <a:spcAft>
                <a:spcPts val="0"/>
              </a:spcAft>
              <a:buSzPts val="3400"/>
              <a:buFont typeface="Roboto"/>
              <a:buNone/>
              <a:defRPr sz="3400">
                <a:latin typeface="Roboto"/>
                <a:ea typeface="Roboto"/>
                <a:cs typeface="Roboto"/>
                <a:sym typeface="Roboto"/>
              </a:defRPr>
            </a:lvl3pPr>
            <a:lvl4pPr lvl="3" rtl="0">
              <a:spcBef>
                <a:spcPts val="0"/>
              </a:spcBef>
              <a:spcAft>
                <a:spcPts val="0"/>
              </a:spcAft>
              <a:buSzPts val="3400"/>
              <a:buFont typeface="Roboto"/>
              <a:buNone/>
              <a:defRPr sz="3400">
                <a:latin typeface="Roboto"/>
                <a:ea typeface="Roboto"/>
                <a:cs typeface="Roboto"/>
                <a:sym typeface="Roboto"/>
              </a:defRPr>
            </a:lvl4pPr>
            <a:lvl5pPr lvl="4" rtl="0">
              <a:spcBef>
                <a:spcPts val="0"/>
              </a:spcBef>
              <a:spcAft>
                <a:spcPts val="0"/>
              </a:spcAft>
              <a:buSzPts val="3400"/>
              <a:buFont typeface="Roboto"/>
              <a:buNone/>
              <a:defRPr sz="3400">
                <a:latin typeface="Roboto"/>
                <a:ea typeface="Roboto"/>
                <a:cs typeface="Roboto"/>
                <a:sym typeface="Roboto"/>
              </a:defRPr>
            </a:lvl5pPr>
            <a:lvl6pPr lvl="5" rtl="0">
              <a:spcBef>
                <a:spcPts val="0"/>
              </a:spcBef>
              <a:spcAft>
                <a:spcPts val="0"/>
              </a:spcAft>
              <a:buSzPts val="3400"/>
              <a:buFont typeface="Roboto"/>
              <a:buNone/>
              <a:defRPr sz="3400">
                <a:latin typeface="Roboto"/>
                <a:ea typeface="Roboto"/>
                <a:cs typeface="Roboto"/>
                <a:sym typeface="Roboto"/>
              </a:defRPr>
            </a:lvl6pPr>
            <a:lvl7pPr lvl="6" rtl="0">
              <a:spcBef>
                <a:spcPts val="0"/>
              </a:spcBef>
              <a:spcAft>
                <a:spcPts val="0"/>
              </a:spcAft>
              <a:buSzPts val="3400"/>
              <a:buFont typeface="Roboto"/>
              <a:buNone/>
              <a:defRPr sz="3400">
                <a:latin typeface="Roboto"/>
                <a:ea typeface="Roboto"/>
                <a:cs typeface="Roboto"/>
                <a:sym typeface="Roboto"/>
              </a:defRPr>
            </a:lvl7pPr>
            <a:lvl8pPr lvl="7" rtl="0">
              <a:spcBef>
                <a:spcPts val="0"/>
              </a:spcBef>
              <a:spcAft>
                <a:spcPts val="0"/>
              </a:spcAft>
              <a:buSzPts val="3400"/>
              <a:buFont typeface="Roboto"/>
              <a:buNone/>
              <a:defRPr sz="3400">
                <a:latin typeface="Roboto"/>
                <a:ea typeface="Roboto"/>
                <a:cs typeface="Roboto"/>
                <a:sym typeface="Roboto"/>
              </a:defRPr>
            </a:lvl8pPr>
            <a:lvl9pPr lvl="8" rtl="0">
              <a:spcBef>
                <a:spcPts val="0"/>
              </a:spcBef>
              <a:spcAft>
                <a:spcPts val="0"/>
              </a:spcAft>
              <a:buSzPts val="3400"/>
              <a:buFont typeface="Roboto"/>
              <a:buNone/>
              <a:defRPr sz="3400">
                <a:latin typeface="Roboto"/>
                <a:ea typeface="Roboto"/>
                <a:cs typeface="Roboto"/>
                <a:sym typeface="Roboto"/>
              </a:defRPr>
            </a:lvl9pPr>
          </a:lstStyle>
          <a:p>
            <a:endParaRPr/>
          </a:p>
        </p:txBody>
      </p:sp>
      <p:pic>
        <p:nvPicPr>
          <p:cNvPr id="10" name="Google Shape;10;p2"/>
          <p:cNvPicPr preferRelativeResize="0"/>
          <p:nvPr/>
        </p:nvPicPr>
        <p:blipFill>
          <a:blip r:embed="rId2">
            <a:alphaModFix/>
          </a:blip>
          <a:stretch>
            <a:fillRect/>
          </a:stretch>
        </p:blipFill>
        <p:spPr>
          <a:xfrm>
            <a:off x="399825" y="414650"/>
            <a:ext cx="1723849" cy="464874"/>
          </a:xfrm>
          <a:prstGeom prst="rect">
            <a:avLst/>
          </a:prstGeom>
          <a:noFill/>
          <a:ln>
            <a:noFill/>
          </a:ln>
        </p:spPr>
      </p:pic>
      <p:pic>
        <p:nvPicPr>
          <p:cNvPr id="11" name="Google Shape;11;p2"/>
          <p:cNvPicPr preferRelativeResize="0"/>
          <p:nvPr/>
        </p:nvPicPr>
        <p:blipFill>
          <a:blip r:embed="rId3">
            <a:alphaModFix/>
          </a:blip>
          <a:stretch>
            <a:fillRect/>
          </a:stretch>
        </p:blipFill>
        <p:spPr>
          <a:xfrm>
            <a:off x="0" y="3229207"/>
            <a:ext cx="9144003" cy="1914286"/>
          </a:xfrm>
          <a:prstGeom prst="rect">
            <a:avLst/>
          </a:prstGeom>
          <a:noFill/>
          <a:ln>
            <a:noFill/>
          </a:ln>
        </p:spPr>
      </p:pic>
      <p:pic>
        <p:nvPicPr>
          <p:cNvPr id="12" name="Google Shape;12;p2"/>
          <p:cNvPicPr preferRelativeResize="0"/>
          <p:nvPr/>
        </p:nvPicPr>
        <p:blipFill>
          <a:blip r:embed="rId4">
            <a:alphaModFix/>
          </a:blip>
          <a:stretch>
            <a:fillRect/>
          </a:stretch>
        </p:blipFill>
        <p:spPr>
          <a:xfrm>
            <a:off x="3989832" y="0"/>
            <a:ext cx="4917232" cy="514349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3A">
  <p:cSld name="MAIN_POINT">
    <p:bg>
      <p:bgPr>
        <a:solidFill>
          <a:schemeClr val="dk2"/>
        </a:solidFill>
        <a:effectLst/>
      </p:bgPr>
    </p:bg>
    <p:spTree>
      <p:nvGrpSpPr>
        <p:cNvPr id="1" name="Shape 62"/>
        <p:cNvGrpSpPr/>
        <p:nvPr/>
      </p:nvGrpSpPr>
      <p:grpSpPr>
        <a:xfrm>
          <a:off x="0" y="0"/>
          <a:ext cx="0" cy="0"/>
          <a:chOff x="0" y="0"/>
          <a:chExt cx="0" cy="0"/>
        </a:xfrm>
      </p:grpSpPr>
      <p:pic>
        <p:nvPicPr>
          <p:cNvPr id="63" name="Google Shape;63;p11"/>
          <p:cNvPicPr preferRelativeResize="0"/>
          <p:nvPr/>
        </p:nvPicPr>
        <p:blipFill>
          <a:blip r:embed="rId2">
            <a:alphaModFix/>
          </a:blip>
          <a:stretch>
            <a:fillRect/>
          </a:stretch>
        </p:blipFill>
        <p:spPr>
          <a:xfrm>
            <a:off x="403300" y="408800"/>
            <a:ext cx="1716026" cy="462750"/>
          </a:xfrm>
          <a:prstGeom prst="rect">
            <a:avLst/>
          </a:prstGeom>
          <a:noFill/>
          <a:ln>
            <a:noFill/>
          </a:ln>
        </p:spPr>
      </p:pic>
      <p:pic>
        <p:nvPicPr>
          <p:cNvPr id="64" name="Google Shape;64;p11"/>
          <p:cNvPicPr preferRelativeResize="0"/>
          <p:nvPr/>
        </p:nvPicPr>
        <p:blipFill>
          <a:blip r:embed="rId3">
            <a:alphaModFix/>
          </a:blip>
          <a:stretch>
            <a:fillRect/>
          </a:stretch>
        </p:blipFill>
        <p:spPr>
          <a:xfrm>
            <a:off x="7853375" y="3895750"/>
            <a:ext cx="842949" cy="842949"/>
          </a:xfrm>
          <a:prstGeom prst="rect">
            <a:avLst/>
          </a:prstGeom>
          <a:noFill/>
          <a:ln>
            <a:noFill/>
          </a:ln>
        </p:spPr>
      </p:pic>
      <p:sp>
        <p:nvSpPr>
          <p:cNvPr id="65" name="Google Shape;65;p1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66" name="Google Shape;66;p11"/>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lt1"/>
              </a:buClr>
              <a:buSzPts val="3400"/>
              <a:buFont typeface="Roboto"/>
              <a:buNone/>
              <a:defRPr sz="3400" b="1">
                <a:solidFill>
                  <a:schemeClr val="lt1"/>
                </a:solidFill>
                <a:latin typeface="Roboto"/>
                <a:ea typeface="Roboto"/>
                <a:cs typeface="Roboto"/>
                <a:sym typeface="Roboto"/>
              </a:defRPr>
            </a:lvl1pPr>
            <a:lvl2pPr lvl="1"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2pPr>
            <a:lvl3pPr lvl="2"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3pPr>
            <a:lvl4pPr lvl="3"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4pPr>
            <a:lvl5pPr lvl="4"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5pPr>
            <a:lvl6pPr lvl="5"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6pPr>
            <a:lvl7pPr lvl="6"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7pPr>
            <a:lvl8pPr lvl="7"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8pPr>
            <a:lvl9pPr lvl="8"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9pPr>
          </a:lstStyle>
          <a:p>
            <a:endParaRPr/>
          </a:p>
        </p:txBody>
      </p:sp>
      <p:sp>
        <p:nvSpPr>
          <p:cNvPr id="67" name="Google Shape;67;p11"/>
          <p:cNvSpPr txBox="1">
            <a:spLocks noGrp="1"/>
          </p:cNvSpPr>
          <p:nvPr>
            <p:ph type="subTitle" idx="1"/>
          </p:nvPr>
        </p:nvSpPr>
        <p:spPr>
          <a:xfrm>
            <a:off x="377550" y="2637175"/>
            <a:ext cx="6462600" cy="407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1A" type="title">
  <p:cSld name="TITLE">
    <p:spTree>
      <p:nvGrpSpPr>
        <p:cNvPr id="1" name="Shape 1197"/>
        <p:cNvGrpSpPr/>
        <p:nvPr/>
      </p:nvGrpSpPr>
      <p:grpSpPr>
        <a:xfrm>
          <a:off x="0" y="0"/>
          <a:ext cx="0" cy="0"/>
          <a:chOff x="0" y="0"/>
          <a:chExt cx="0" cy="0"/>
        </a:xfrm>
      </p:grpSpPr>
      <p:sp>
        <p:nvSpPr>
          <p:cNvPr id="1198" name="Google Shape;1198;p102"/>
          <p:cNvSpPr txBox="1">
            <a:spLocks noGrp="1"/>
          </p:cNvSpPr>
          <p:nvPr>
            <p:ph type="subTitle" idx="1"/>
          </p:nvPr>
        </p:nvSpPr>
        <p:spPr>
          <a:xfrm>
            <a:off x="381150" y="2253200"/>
            <a:ext cx="4284000" cy="465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1pPr>
            <a:lvl2pPr lvl="1" rtl="0">
              <a:spcBef>
                <a:spcPts val="0"/>
              </a:spcBef>
              <a:spcAft>
                <a:spcPts val="0"/>
              </a:spcAft>
              <a:buSzPts val="1800"/>
              <a:buFont typeface="Roboto"/>
              <a:buNone/>
              <a:defRPr sz="1800">
                <a:latin typeface="Roboto"/>
                <a:ea typeface="Roboto"/>
                <a:cs typeface="Roboto"/>
                <a:sym typeface="Roboto"/>
              </a:defRPr>
            </a:lvl2pPr>
            <a:lvl3pPr lvl="2" rtl="0">
              <a:spcBef>
                <a:spcPts val="0"/>
              </a:spcBef>
              <a:spcAft>
                <a:spcPts val="0"/>
              </a:spcAft>
              <a:buSzPts val="1800"/>
              <a:buFont typeface="Roboto"/>
              <a:buNone/>
              <a:defRPr sz="1800">
                <a:latin typeface="Roboto"/>
                <a:ea typeface="Roboto"/>
                <a:cs typeface="Roboto"/>
                <a:sym typeface="Roboto"/>
              </a:defRPr>
            </a:lvl3pPr>
            <a:lvl4pPr lvl="3" rtl="0">
              <a:spcBef>
                <a:spcPts val="0"/>
              </a:spcBef>
              <a:spcAft>
                <a:spcPts val="0"/>
              </a:spcAft>
              <a:buSzPts val="1800"/>
              <a:buFont typeface="Roboto"/>
              <a:buNone/>
              <a:defRPr sz="1800">
                <a:latin typeface="Roboto"/>
                <a:ea typeface="Roboto"/>
                <a:cs typeface="Roboto"/>
                <a:sym typeface="Roboto"/>
              </a:defRPr>
            </a:lvl4pPr>
            <a:lvl5pPr lvl="4" rtl="0">
              <a:spcBef>
                <a:spcPts val="0"/>
              </a:spcBef>
              <a:spcAft>
                <a:spcPts val="0"/>
              </a:spcAft>
              <a:buSzPts val="1800"/>
              <a:buFont typeface="Roboto"/>
              <a:buNone/>
              <a:defRPr sz="1800">
                <a:latin typeface="Roboto"/>
                <a:ea typeface="Roboto"/>
                <a:cs typeface="Roboto"/>
                <a:sym typeface="Roboto"/>
              </a:defRPr>
            </a:lvl5pPr>
            <a:lvl6pPr lvl="5" rtl="0">
              <a:spcBef>
                <a:spcPts val="0"/>
              </a:spcBef>
              <a:spcAft>
                <a:spcPts val="0"/>
              </a:spcAft>
              <a:buSzPts val="1800"/>
              <a:buFont typeface="Roboto"/>
              <a:buNone/>
              <a:defRPr sz="1800">
                <a:latin typeface="Roboto"/>
                <a:ea typeface="Roboto"/>
                <a:cs typeface="Roboto"/>
                <a:sym typeface="Roboto"/>
              </a:defRPr>
            </a:lvl6pPr>
            <a:lvl7pPr lvl="6" rtl="0">
              <a:spcBef>
                <a:spcPts val="0"/>
              </a:spcBef>
              <a:spcAft>
                <a:spcPts val="0"/>
              </a:spcAft>
              <a:buSzPts val="1800"/>
              <a:buFont typeface="Roboto"/>
              <a:buNone/>
              <a:defRPr sz="1800">
                <a:latin typeface="Roboto"/>
                <a:ea typeface="Roboto"/>
                <a:cs typeface="Roboto"/>
                <a:sym typeface="Roboto"/>
              </a:defRPr>
            </a:lvl7pPr>
            <a:lvl8pPr lvl="7" rtl="0">
              <a:spcBef>
                <a:spcPts val="0"/>
              </a:spcBef>
              <a:spcAft>
                <a:spcPts val="0"/>
              </a:spcAft>
              <a:buSzPts val="1800"/>
              <a:buFont typeface="Roboto"/>
              <a:buNone/>
              <a:defRPr sz="1800">
                <a:latin typeface="Roboto"/>
                <a:ea typeface="Roboto"/>
                <a:cs typeface="Roboto"/>
                <a:sym typeface="Roboto"/>
              </a:defRPr>
            </a:lvl8pPr>
            <a:lvl9pPr lvl="8" rtl="0">
              <a:spcBef>
                <a:spcPts val="0"/>
              </a:spcBef>
              <a:spcAft>
                <a:spcPts val="0"/>
              </a:spcAft>
              <a:buSzPts val="1800"/>
              <a:buFont typeface="Roboto"/>
              <a:buNone/>
              <a:defRPr sz="1800">
                <a:latin typeface="Roboto"/>
                <a:ea typeface="Roboto"/>
                <a:cs typeface="Roboto"/>
                <a:sym typeface="Roboto"/>
              </a:defRPr>
            </a:lvl9pPr>
          </a:lstStyle>
          <a:p>
            <a:endParaRPr/>
          </a:p>
        </p:txBody>
      </p:sp>
      <p:sp>
        <p:nvSpPr>
          <p:cNvPr id="1199" name="Google Shape;1199;p102"/>
          <p:cNvSpPr txBox="1">
            <a:spLocks noGrp="1"/>
          </p:cNvSpPr>
          <p:nvPr>
            <p:ph type="title"/>
          </p:nvPr>
        </p:nvSpPr>
        <p:spPr>
          <a:xfrm>
            <a:off x="377550" y="1225750"/>
            <a:ext cx="4284000" cy="11220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3400"/>
              <a:buFont typeface="Roboto"/>
              <a:buNone/>
              <a:defRPr sz="3400" b="1">
                <a:solidFill>
                  <a:schemeClr val="dk1"/>
                </a:solidFill>
                <a:latin typeface="Roboto"/>
                <a:ea typeface="Roboto"/>
                <a:cs typeface="Roboto"/>
                <a:sym typeface="Roboto"/>
              </a:defRPr>
            </a:lvl1pPr>
            <a:lvl2pPr lvl="1" rtl="0">
              <a:spcBef>
                <a:spcPts val="0"/>
              </a:spcBef>
              <a:spcAft>
                <a:spcPts val="0"/>
              </a:spcAft>
              <a:buSzPts val="3400"/>
              <a:buFont typeface="Roboto"/>
              <a:buNone/>
              <a:defRPr sz="3400">
                <a:latin typeface="Roboto"/>
                <a:ea typeface="Roboto"/>
                <a:cs typeface="Roboto"/>
                <a:sym typeface="Roboto"/>
              </a:defRPr>
            </a:lvl2pPr>
            <a:lvl3pPr lvl="2" rtl="0">
              <a:spcBef>
                <a:spcPts val="0"/>
              </a:spcBef>
              <a:spcAft>
                <a:spcPts val="0"/>
              </a:spcAft>
              <a:buSzPts val="3400"/>
              <a:buFont typeface="Roboto"/>
              <a:buNone/>
              <a:defRPr sz="3400">
                <a:latin typeface="Roboto"/>
                <a:ea typeface="Roboto"/>
                <a:cs typeface="Roboto"/>
                <a:sym typeface="Roboto"/>
              </a:defRPr>
            </a:lvl3pPr>
            <a:lvl4pPr lvl="3" rtl="0">
              <a:spcBef>
                <a:spcPts val="0"/>
              </a:spcBef>
              <a:spcAft>
                <a:spcPts val="0"/>
              </a:spcAft>
              <a:buSzPts val="3400"/>
              <a:buFont typeface="Roboto"/>
              <a:buNone/>
              <a:defRPr sz="3400">
                <a:latin typeface="Roboto"/>
                <a:ea typeface="Roboto"/>
                <a:cs typeface="Roboto"/>
                <a:sym typeface="Roboto"/>
              </a:defRPr>
            </a:lvl4pPr>
            <a:lvl5pPr lvl="4" rtl="0">
              <a:spcBef>
                <a:spcPts val="0"/>
              </a:spcBef>
              <a:spcAft>
                <a:spcPts val="0"/>
              </a:spcAft>
              <a:buSzPts val="3400"/>
              <a:buFont typeface="Roboto"/>
              <a:buNone/>
              <a:defRPr sz="3400">
                <a:latin typeface="Roboto"/>
                <a:ea typeface="Roboto"/>
                <a:cs typeface="Roboto"/>
                <a:sym typeface="Roboto"/>
              </a:defRPr>
            </a:lvl5pPr>
            <a:lvl6pPr lvl="5" rtl="0">
              <a:spcBef>
                <a:spcPts val="0"/>
              </a:spcBef>
              <a:spcAft>
                <a:spcPts val="0"/>
              </a:spcAft>
              <a:buSzPts val="3400"/>
              <a:buFont typeface="Roboto"/>
              <a:buNone/>
              <a:defRPr sz="3400">
                <a:latin typeface="Roboto"/>
                <a:ea typeface="Roboto"/>
                <a:cs typeface="Roboto"/>
                <a:sym typeface="Roboto"/>
              </a:defRPr>
            </a:lvl6pPr>
            <a:lvl7pPr lvl="6" rtl="0">
              <a:spcBef>
                <a:spcPts val="0"/>
              </a:spcBef>
              <a:spcAft>
                <a:spcPts val="0"/>
              </a:spcAft>
              <a:buSzPts val="3400"/>
              <a:buFont typeface="Roboto"/>
              <a:buNone/>
              <a:defRPr sz="3400">
                <a:latin typeface="Roboto"/>
                <a:ea typeface="Roboto"/>
                <a:cs typeface="Roboto"/>
                <a:sym typeface="Roboto"/>
              </a:defRPr>
            </a:lvl7pPr>
            <a:lvl8pPr lvl="7" rtl="0">
              <a:spcBef>
                <a:spcPts val="0"/>
              </a:spcBef>
              <a:spcAft>
                <a:spcPts val="0"/>
              </a:spcAft>
              <a:buSzPts val="3400"/>
              <a:buFont typeface="Roboto"/>
              <a:buNone/>
              <a:defRPr sz="3400">
                <a:latin typeface="Roboto"/>
                <a:ea typeface="Roboto"/>
                <a:cs typeface="Roboto"/>
                <a:sym typeface="Roboto"/>
              </a:defRPr>
            </a:lvl8pPr>
            <a:lvl9pPr lvl="8" rtl="0">
              <a:spcBef>
                <a:spcPts val="0"/>
              </a:spcBef>
              <a:spcAft>
                <a:spcPts val="0"/>
              </a:spcAft>
              <a:buSzPts val="3400"/>
              <a:buFont typeface="Roboto"/>
              <a:buNone/>
              <a:defRPr sz="3400">
                <a:latin typeface="Roboto"/>
                <a:ea typeface="Roboto"/>
                <a:cs typeface="Roboto"/>
                <a:sym typeface="Roboto"/>
              </a:defRPr>
            </a:lvl9pPr>
          </a:lstStyle>
          <a:p>
            <a:endParaRPr/>
          </a:p>
        </p:txBody>
      </p:sp>
      <p:pic>
        <p:nvPicPr>
          <p:cNvPr id="1200" name="Google Shape;1200;p102"/>
          <p:cNvPicPr preferRelativeResize="0"/>
          <p:nvPr/>
        </p:nvPicPr>
        <p:blipFill>
          <a:blip r:embed="rId2">
            <a:alphaModFix/>
          </a:blip>
          <a:stretch>
            <a:fillRect/>
          </a:stretch>
        </p:blipFill>
        <p:spPr>
          <a:xfrm>
            <a:off x="399825" y="414650"/>
            <a:ext cx="1723849" cy="464874"/>
          </a:xfrm>
          <a:prstGeom prst="rect">
            <a:avLst/>
          </a:prstGeom>
          <a:noFill/>
          <a:ln>
            <a:noFill/>
          </a:ln>
        </p:spPr>
      </p:pic>
      <p:pic>
        <p:nvPicPr>
          <p:cNvPr id="1201" name="Google Shape;1201;p102"/>
          <p:cNvPicPr preferRelativeResize="0"/>
          <p:nvPr/>
        </p:nvPicPr>
        <p:blipFill>
          <a:blip r:embed="rId3">
            <a:alphaModFix/>
          </a:blip>
          <a:stretch>
            <a:fillRect/>
          </a:stretch>
        </p:blipFill>
        <p:spPr>
          <a:xfrm>
            <a:off x="0" y="3229207"/>
            <a:ext cx="9144003" cy="1914286"/>
          </a:xfrm>
          <a:prstGeom prst="rect">
            <a:avLst/>
          </a:prstGeom>
          <a:noFill/>
          <a:ln>
            <a:noFill/>
          </a:ln>
        </p:spPr>
      </p:pic>
      <p:pic>
        <p:nvPicPr>
          <p:cNvPr id="1202" name="Google Shape;1202;p102"/>
          <p:cNvPicPr preferRelativeResize="0"/>
          <p:nvPr/>
        </p:nvPicPr>
        <p:blipFill>
          <a:blip r:embed="rId4">
            <a:alphaModFix/>
          </a:blip>
          <a:stretch>
            <a:fillRect/>
          </a:stretch>
        </p:blipFill>
        <p:spPr>
          <a:xfrm>
            <a:off x="3989832" y="0"/>
            <a:ext cx="4917232" cy="514349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1B" type="secHead">
  <p:cSld name="SECTION_HEADER">
    <p:spTree>
      <p:nvGrpSpPr>
        <p:cNvPr id="1" name="Shape 1203"/>
        <p:cNvGrpSpPr/>
        <p:nvPr/>
      </p:nvGrpSpPr>
      <p:grpSpPr>
        <a:xfrm>
          <a:off x="0" y="0"/>
          <a:ext cx="0" cy="0"/>
          <a:chOff x="0" y="0"/>
          <a:chExt cx="0" cy="0"/>
        </a:xfrm>
      </p:grpSpPr>
      <p:pic>
        <p:nvPicPr>
          <p:cNvPr id="1204" name="Google Shape;1204;p103"/>
          <p:cNvPicPr preferRelativeResize="0"/>
          <p:nvPr/>
        </p:nvPicPr>
        <p:blipFill>
          <a:blip r:embed="rId2">
            <a:alphaModFix/>
          </a:blip>
          <a:stretch>
            <a:fillRect/>
          </a:stretch>
        </p:blipFill>
        <p:spPr>
          <a:xfrm>
            <a:off x="399825" y="414650"/>
            <a:ext cx="1723849" cy="464874"/>
          </a:xfrm>
          <a:prstGeom prst="rect">
            <a:avLst/>
          </a:prstGeom>
          <a:noFill/>
          <a:ln>
            <a:noFill/>
          </a:ln>
        </p:spPr>
      </p:pic>
      <p:pic>
        <p:nvPicPr>
          <p:cNvPr id="1205" name="Google Shape;1205;p103"/>
          <p:cNvPicPr preferRelativeResize="0"/>
          <p:nvPr/>
        </p:nvPicPr>
        <p:blipFill>
          <a:blip r:embed="rId3">
            <a:alphaModFix/>
          </a:blip>
          <a:stretch>
            <a:fillRect/>
          </a:stretch>
        </p:blipFill>
        <p:spPr>
          <a:xfrm>
            <a:off x="0" y="3229207"/>
            <a:ext cx="9144003" cy="1914286"/>
          </a:xfrm>
          <a:prstGeom prst="rect">
            <a:avLst/>
          </a:prstGeom>
          <a:noFill/>
          <a:ln>
            <a:noFill/>
          </a:ln>
        </p:spPr>
      </p:pic>
      <p:pic>
        <p:nvPicPr>
          <p:cNvPr id="1206" name="Google Shape;1206;p103"/>
          <p:cNvPicPr preferRelativeResize="0"/>
          <p:nvPr/>
        </p:nvPicPr>
        <p:blipFill>
          <a:blip r:embed="rId4">
            <a:alphaModFix/>
          </a:blip>
          <a:stretch>
            <a:fillRect/>
          </a:stretch>
        </p:blipFill>
        <p:spPr>
          <a:xfrm>
            <a:off x="3773608" y="0"/>
            <a:ext cx="5082930" cy="5143495"/>
          </a:xfrm>
          <a:prstGeom prst="rect">
            <a:avLst/>
          </a:prstGeom>
          <a:noFill/>
          <a:ln>
            <a:noFill/>
          </a:ln>
        </p:spPr>
      </p:pic>
      <p:sp>
        <p:nvSpPr>
          <p:cNvPr id="1207" name="Google Shape;1207;p103"/>
          <p:cNvSpPr txBox="1">
            <a:spLocks noGrp="1"/>
          </p:cNvSpPr>
          <p:nvPr>
            <p:ph type="title"/>
          </p:nvPr>
        </p:nvSpPr>
        <p:spPr>
          <a:xfrm>
            <a:off x="377550" y="1225750"/>
            <a:ext cx="4284000" cy="11220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3400"/>
              <a:buFont typeface="Roboto"/>
              <a:buNone/>
              <a:defRPr sz="3400" b="1">
                <a:solidFill>
                  <a:schemeClr val="dk1"/>
                </a:solidFill>
                <a:latin typeface="Roboto"/>
                <a:ea typeface="Roboto"/>
                <a:cs typeface="Roboto"/>
                <a:sym typeface="Roboto"/>
              </a:defRPr>
            </a:lvl1pPr>
            <a:lvl2pPr lvl="1" rtl="0">
              <a:spcBef>
                <a:spcPts val="0"/>
              </a:spcBef>
              <a:spcAft>
                <a:spcPts val="0"/>
              </a:spcAft>
              <a:buSzPts val="3400"/>
              <a:buFont typeface="Roboto"/>
              <a:buNone/>
              <a:defRPr sz="3400">
                <a:latin typeface="Roboto"/>
                <a:ea typeface="Roboto"/>
                <a:cs typeface="Roboto"/>
                <a:sym typeface="Roboto"/>
              </a:defRPr>
            </a:lvl2pPr>
            <a:lvl3pPr lvl="2" rtl="0">
              <a:spcBef>
                <a:spcPts val="0"/>
              </a:spcBef>
              <a:spcAft>
                <a:spcPts val="0"/>
              </a:spcAft>
              <a:buSzPts val="3400"/>
              <a:buFont typeface="Roboto"/>
              <a:buNone/>
              <a:defRPr sz="3400">
                <a:latin typeface="Roboto"/>
                <a:ea typeface="Roboto"/>
                <a:cs typeface="Roboto"/>
                <a:sym typeface="Roboto"/>
              </a:defRPr>
            </a:lvl3pPr>
            <a:lvl4pPr lvl="3" rtl="0">
              <a:spcBef>
                <a:spcPts val="0"/>
              </a:spcBef>
              <a:spcAft>
                <a:spcPts val="0"/>
              </a:spcAft>
              <a:buSzPts val="3400"/>
              <a:buFont typeface="Roboto"/>
              <a:buNone/>
              <a:defRPr sz="3400">
                <a:latin typeface="Roboto"/>
                <a:ea typeface="Roboto"/>
                <a:cs typeface="Roboto"/>
                <a:sym typeface="Roboto"/>
              </a:defRPr>
            </a:lvl4pPr>
            <a:lvl5pPr lvl="4" rtl="0">
              <a:spcBef>
                <a:spcPts val="0"/>
              </a:spcBef>
              <a:spcAft>
                <a:spcPts val="0"/>
              </a:spcAft>
              <a:buSzPts val="3400"/>
              <a:buFont typeface="Roboto"/>
              <a:buNone/>
              <a:defRPr sz="3400">
                <a:latin typeface="Roboto"/>
                <a:ea typeface="Roboto"/>
                <a:cs typeface="Roboto"/>
                <a:sym typeface="Roboto"/>
              </a:defRPr>
            </a:lvl5pPr>
            <a:lvl6pPr lvl="5" rtl="0">
              <a:spcBef>
                <a:spcPts val="0"/>
              </a:spcBef>
              <a:spcAft>
                <a:spcPts val="0"/>
              </a:spcAft>
              <a:buSzPts val="3400"/>
              <a:buFont typeface="Roboto"/>
              <a:buNone/>
              <a:defRPr sz="3400">
                <a:latin typeface="Roboto"/>
                <a:ea typeface="Roboto"/>
                <a:cs typeface="Roboto"/>
                <a:sym typeface="Roboto"/>
              </a:defRPr>
            </a:lvl6pPr>
            <a:lvl7pPr lvl="6" rtl="0">
              <a:spcBef>
                <a:spcPts val="0"/>
              </a:spcBef>
              <a:spcAft>
                <a:spcPts val="0"/>
              </a:spcAft>
              <a:buSzPts val="3400"/>
              <a:buFont typeface="Roboto"/>
              <a:buNone/>
              <a:defRPr sz="3400">
                <a:latin typeface="Roboto"/>
                <a:ea typeface="Roboto"/>
                <a:cs typeface="Roboto"/>
                <a:sym typeface="Roboto"/>
              </a:defRPr>
            </a:lvl7pPr>
            <a:lvl8pPr lvl="7" rtl="0">
              <a:spcBef>
                <a:spcPts val="0"/>
              </a:spcBef>
              <a:spcAft>
                <a:spcPts val="0"/>
              </a:spcAft>
              <a:buSzPts val="3400"/>
              <a:buFont typeface="Roboto"/>
              <a:buNone/>
              <a:defRPr sz="3400">
                <a:latin typeface="Roboto"/>
                <a:ea typeface="Roboto"/>
                <a:cs typeface="Roboto"/>
                <a:sym typeface="Roboto"/>
              </a:defRPr>
            </a:lvl8pPr>
            <a:lvl9pPr lvl="8" rtl="0">
              <a:spcBef>
                <a:spcPts val="0"/>
              </a:spcBef>
              <a:spcAft>
                <a:spcPts val="0"/>
              </a:spcAft>
              <a:buSzPts val="3400"/>
              <a:buFont typeface="Roboto"/>
              <a:buNone/>
              <a:defRPr sz="3400">
                <a:latin typeface="Roboto"/>
                <a:ea typeface="Roboto"/>
                <a:cs typeface="Roboto"/>
                <a:sym typeface="Roboto"/>
              </a:defRPr>
            </a:lvl9pPr>
          </a:lstStyle>
          <a:p>
            <a:endParaRPr/>
          </a:p>
        </p:txBody>
      </p:sp>
      <p:sp>
        <p:nvSpPr>
          <p:cNvPr id="1208" name="Google Shape;1208;p103"/>
          <p:cNvSpPr txBox="1">
            <a:spLocks noGrp="1"/>
          </p:cNvSpPr>
          <p:nvPr>
            <p:ph type="subTitle" idx="1"/>
          </p:nvPr>
        </p:nvSpPr>
        <p:spPr>
          <a:xfrm>
            <a:off x="381150" y="2253200"/>
            <a:ext cx="4284000" cy="465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1pPr>
            <a:lvl2pPr lvl="1" rtl="0">
              <a:spcBef>
                <a:spcPts val="0"/>
              </a:spcBef>
              <a:spcAft>
                <a:spcPts val="0"/>
              </a:spcAft>
              <a:buSzPts val="1800"/>
              <a:buFont typeface="Roboto"/>
              <a:buNone/>
              <a:defRPr sz="1800">
                <a:latin typeface="Roboto"/>
                <a:ea typeface="Roboto"/>
                <a:cs typeface="Roboto"/>
                <a:sym typeface="Roboto"/>
              </a:defRPr>
            </a:lvl2pPr>
            <a:lvl3pPr lvl="2" rtl="0">
              <a:spcBef>
                <a:spcPts val="0"/>
              </a:spcBef>
              <a:spcAft>
                <a:spcPts val="0"/>
              </a:spcAft>
              <a:buSzPts val="1800"/>
              <a:buFont typeface="Roboto"/>
              <a:buNone/>
              <a:defRPr sz="1800">
                <a:latin typeface="Roboto"/>
                <a:ea typeface="Roboto"/>
                <a:cs typeface="Roboto"/>
                <a:sym typeface="Roboto"/>
              </a:defRPr>
            </a:lvl3pPr>
            <a:lvl4pPr lvl="3" rtl="0">
              <a:spcBef>
                <a:spcPts val="0"/>
              </a:spcBef>
              <a:spcAft>
                <a:spcPts val="0"/>
              </a:spcAft>
              <a:buSzPts val="1800"/>
              <a:buFont typeface="Roboto"/>
              <a:buNone/>
              <a:defRPr sz="1800">
                <a:latin typeface="Roboto"/>
                <a:ea typeface="Roboto"/>
                <a:cs typeface="Roboto"/>
                <a:sym typeface="Roboto"/>
              </a:defRPr>
            </a:lvl4pPr>
            <a:lvl5pPr lvl="4" rtl="0">
              <a:spcBef>
                <a:spcPts val="0"/>
              </a:spcBef>
              <a:spcAft>
                <a:spcPts val="0"/>
              </a:spcAft>
              <a:buSzPts val="1800"/>
              <a:buFont typeface="Roboto"/>
              <a:buNone/>
              <a:defRPr sz="1800">
                <a:latin typeface="Roboto"/>
                <a:ea typeface="Roboto"/>
                <a:cs typeface="Roboto"/>
                <a:sym typeface="Roboto"/>
              </a:defRPr>
            </a:lvl5pPr>
            <a:lvl6pPr lvl="5" rtl="0">
              <a:spcBef>
                <a:spcPts val="0"/>
              </a:spcBef>
              <a:spcAft>
                <a:spcPts val="0"/>
              </a:spcAft>
              <a:buSzPts val="1800"/>
              <a:buFont typeface="Roboto"/>
              <a:buNone/>
              <a:defRPr sz="1800">
                <a:latin typeface="Roboto"/>
                <a:ea typeface="Roboto"/>
                <a:cs typeface="Roboto"/>
                <a:sym typeface="Roboto"/>
              </a:defRPr>
            </a:lvl6pPr>
            <a:lvl7pPr lvl="6" rtl="0">
              <a:spcBef>
                <a:spcPts val="0"/>
              </a:spcBef>
              <a:spcAft>
                <a:spcPts val="0"/>
              </a:spcAft>
              <a:buSzPts val="1800"/>
              <a:buFont typeface="Roboto"/>
              <a:buNone/>
              <a:defRPr sz="1800">
                <a:latin typeface="Roboto"/>
                <a:ea typeface="Roboto"/>
                <a:cs typeface="Roboto"/>
                <a:sym typeface="Roboto"/>
              </a:defRPr>
            </a:lvl7pPr>
            <a:lvl8pPr lvl="7" rtl="0">
              <a:spcBef>
                <a:spcPts val="0"/>
              </a:spcBef>
              <a:spcAft>
                <a:spcPts val="0"/>
              </a:spcAft>
              <a:buSzPts val="1800"/>
              <a:buFont typeface="Roboto"/>
              <a:buNone/>
              <a:defRPr sz="1800">
                <a:latin typeface="Roboto"/>
                <a:ea typeface="Roboto"/>
                <a:cs typeface="Roboto"/>
                <a:sym typeface="Roboto"/>
              </a:defRPr>
            </a:lvl8pPr>
            <a:lvl9pPr lvl="8" rtl="0">
              <a:spcBef>
                <a:spcPts val="0"/>
              </a:spcBef>
              <a:spcAft>
                <a:spcPts val="0"/>
              </a:spcAft>
              <a:buSzPts val="1800"/>
              <a:buFont typeface="Roboto"/>
              <a:buNone/>
              <a:defRPr sz="1800">
                <a:latin typeface="Roboto"/>
                <a:ea typeface="Roboto"/>
                <a:cs typeface="Roboto"/>
                <a:sym typeface="Roboto"/>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1C" type="tx">
  <p:cSld name="TITLE_AND_BODY">
    <p:spTree>
      <p:nvGrpSpPr>
        <p:cNvPr id="1" name="Shape 1209"/>
        <p:cNvGrpSpPr/>
        <p:nvPr/>
      </p:nvGrpSpPr>
      <p:grpSpPr>
        <a:xfrm>
          <a:off x="0" y="0"/>
          <a:ext cx="0" cy="0"/>
          <a:chOff x="0" y="0"/>
          <a:chExt cx="0" cy="0"/>
        </a:xfrm>
      </p:grpSpPr>
      <p:pic>
        <p:nvPicPr>
          <p:cNvPr id="1210" name="Google Shape;1210;p104"/>
          <p:cNvPicPr preferRelativeResize="0"/>
          <p:nvPr/>
        </p:nvPicPr>
        <p:blipFill>
          <a:blip r:embed="rId2">
            <a:alphaModFix/>
          </a:blip>
          <a:stretch>
            <a:fillRect/>
          </a:stretch>
        </p:blipFill>
        <p:spPr>
          <a:xfrm>
            <a:off x="399825" y="414650"/>
            <a:ext cx="1723849" cy="464874"/>
          </a:xfrm>
          <a:prstGeom prst="rect">
            <a:avLst/>
          </a:prstGeom>
          <a:noFill/>
          <a:ln>
            <a:noFill/>
          </a:ln>
        </p:spPr>
      </p:pic>
      <p:pic>
        <p:nvPicPr>
          <p:cNvPr id="1211" name="Google Shape;1211;p104"/>
          <p:cNvPicPr preferRelativeResize="0"/>
          <p:nvPr/>
        </p:nvPicPr>
        <p:blipFill>
          <a:blip r:embed="rId3">
            <a:alphaModFix/>
          </a:blip>
          <a:stretch>
            <a:fillRect/>
          </a:stretch>
        </p:blipFill>
        <p:spPr>
          <a:xfrm>
            <a:off x="0" y="3229207"/>
            <a:ext cx="9144003" cy="1914286"/>
          </a:xfrm>
          <a:prstGeom prst="rect">
            <a:avLst/>
          </a:prstGeom>
          <a:noFill/>
          <a:ln>
            <a:noFill/>
          </a:ln>
        </p:spPr>
      </p:pic>
      <p:pic>
        <p:nvPicPr>
          <p:cNvPr id="1212" name="Google Shape;1212;p104"/>
          <p:cNvPicPr preferRelativeResize="0"/>
          <p:nvPr/>
        </p:nvPicPr>
        <p:blipFill>
          <a:blip r:embed="rId4">
            <a:alphaModFix/>
          </a:blip>
          <a:stretch>
            <a:fillRect/>
          </a:stretch>
        </p:blipFill>
        <p:spPr>
          <a:xfrm>
            <a:off x="4311213" y="23825"/>
            <a:ext cx="3721920" cy="5143495"/>
          </a:xfrm>
          <a:prstGeom prst="rect">
            <a:avLst/>
          </a:prstGeom>
          <a:noFill/>
          <a:ln>
            <a:noFill/>
          </a:ln>
        </p:spPr>
      </p:pic>
      <p:sp>
        <p:nvSpPr>
          <p:cNvPr id="1213" name="Google Shape;1213;p104"/>
          <p:cNvSpPr txBox="1">
            <a:spLocks noGrp="1"/>
          </p:cNvSpPr>
          <p:nvPr>
            <p:ph type="title"/>
          </p:nvPr>
        </p:nvSpPr>
        <p:spPr>
          <a:xfrm>
            <a:off x="377550" y="1225750"/>
            <a:ext cx="4284000" cy="11220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3400"/>
              <a:buFont typeface="Roboto"/>
              <a:buNone/>
              <a:defRPr sz="3400" b="1">
                <a:solidFill>
                  <a:schemeClr val="dk1"/>
                </a:solidFill>
                <a:latin typeface="Roboto"/>
                <a:ea typeface="Roboto"/>
                <a:cs typeface="Roboto"/>
                <a:sym typeface="Roboto"/>
              </a:defRPr>
            </a:lvl1pPr>
            <a:lvl2pPr lvl="1" rtl="0">
              <a:spcBef>
                <a:spcPts val="0"/>
              </a:spcBef>
              <a:spcAft>
                <a:spcPts val="0"/>
              </a:spcAft>
              <a:buSzPts val="3400"/>
              <a:buFont typeface="Roboto"/>
              <a:buNone/>
              <a:defRPr sz="3400">
                <a:latin typeface="Roboto"/>
                <a:ea typeface="Roboto"/>
                <a:cs typeface="Roboto"/>
                <a:sym typeface="Roboto"/>
              </a:defRPr>
            </a:lvl2pPr>
            <a:lvl3pPr lvl="2" rtl="0">
              <a:spcBef>
                <a:spcPts val="0"/>
              </a:spcBef>
              <a:spcAft>
                <a:spcPts val="0"/>
              </a:spcAft>
              <a:buSzPts val="3400"/>
              <a:buFont typeface="Roboto"/>
              <a:buNone/>
              <a:defRPr sz="3400">
                <a:latin typeface="Roboto"/>
                <a:ea typeface="Roboto"/>
                <a:cs typeface="Roboto"/>
                <a:sym typeface="Roboto"/>
              </a:defRPr>
            </a:lvl3pPr>
            <a:lvl4pPr lvl="3" rtl="0">
              <a:spcBef>
                <a:spcPts val="0"/>
              </a:spcBef>
              <a:spcAft>
                <a:spcPts val="0"/>
              </a:spcAft>
              <a:buSzPts val="3400"/>
              <a:buFont typeface="Roboto"/>
              <a:buNone/>
              <a:defRPr sz="3400">
                <a:latin typeface="Roboto"/>
                <a:ea typeface="Roboto"/>
                <a:cs typeface="Roboto"/>
                <a:sym typeface="Roboto"/>
              </a:defRPr>
            </a:lvl4pPr>
            <a:lvl5pPr lvl="4" rtl="0">
              <a:spcBef>
                <a:spcPts val="0"/>
              </a:spcBef>
              <a:spcAft>
                <a:spcPts val="0"/>
              </a:spcAft>
              <a:buSzPts val="3400"/>
              <a:buFont typeface="Roboto"/>
              <a:buNone/>
              <a:defRPr sz="3400">
                <a:latin typeface="Roboto"/>
                <a:ea typeface="Roboto"/>
                <a:cs typeface="Roboto"/>
                <a:sym typeface="Roboto"/>
              </a:defRPr>
            </a:lvl5pPr>
            <a:lvl6pPr lvl="5" rtl="0">
              <a:spcBef>
                <a:spcPts val="0"/>
              </a:spcBef>
              <a:spcAft>
                <a:spcPts val="0"/>
              </a:spcAft>
              <a:buSzPts val="3400"/>
              <a:buFont typeface="Roboto"/>
              <a:buNone/>
              <a:defRPr sz="3400">
                <a:latin typeface="Roboto"/>
                <a:ea typeface="Roboto"/>
                <a:cs typeface="Roboto"/>
                <a:sym typeface="Roboto"/>
              </a:defRPr>
            </a:lvl6pPr>
            <a:lvl7pPr lvl="6" rtl="0">
              <a:spcBef>
                <a:spcPts val="0"/>
              </a:spcBef>
              <a:spcAft>
                <a:spcPts val="0"/>
              </a:spcAft>
              <a:buSzPts val="3400"/>
              <a:buFont typeface="Roboto"/>
              <a:buNone/>
              <a:defRPr sz="3400">
                <a:latin typeface="Roboto"/>
                <a:ea typeface="Roboto"/>
                <a:cs typeface="Roboto"/>
                <a:sym typeface="Roboto"/>
              </a:defRPr>
            </a:lvl7pPr>
            <a:lvl8pPr lvl="7" rtl="0">
              <a:spcBef>
                <a:spcPts val="0"/>
              </a:spcBef>
              <a:spcAft>
                <a:spcPts val="0"/>
              </a:spcAft>
              <a:buSzPts val="3400"/>
              <a:buFont typeface="Roboto"/>
              <a:buNone/>
              <a:defRPr sz="3400">
                <a:latin typeface="Roboto"/>
                <a:ea typeface="Roboto"/>
                <a:cs typeface="Roboto"/>
                <a:sym typeface="Roboto"/>
              </a:defRPr>
            </a:lvl8pPr>
            <a:lvl9pPr lvl="8" rtl="0">
              <a:spcBef>
                <a:spcPts val="0"/>
              </a:spcBef>
              <a:spcAft>
                <a:spcPts val="0"/>
              </a:spcAft>
              <a:buSzPts val="3400"/>
              <a:buFont typeface="Roboto"/>
              <a:buNone/>
              <a:defRPr sz="3400">
                <a:latin typeface="Roboto"/>
                <a:ea typeface="Roboto"/>
                <a:cs typeface="Roboto"/>
                <a:sym typeface="Roboto"/>
              </a:defRPr>
            </a:lvl9pPr>
          </a:lstStyle>
          <a:p>
            <a:endParaRPr/>
          </a:p>
        </p:txBody>
      </p:sp>
      <p:sp>
        <p:nvSpPr>
          <p:cNvPr id="1214" name="Google Shape;1214;p104"/>
          <p:cNvSpPr txBox="1">
            <a:spLocks noGrp="1"/>
          </p:cNvSpPr>
          <p:nvPr>
            <p:ph type="subTitle" idx="1"/>
          </p:nvPr>
        </p:nvSpPr>
        <p:spPr>
          <a:xfrm>
            <a:off x="381150" y="2253200"/>
            <a:ext cx="4284000" cy="465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1pPr>
            <a:lvl2pPr lvl="1" rtl="0">
              <a:spcBef>
                <a:spcPts val="0"/>
              </a:spcBef>
              <a:spcAft>
                <a:spcPts val="0"/>
              </a:spcAft>
              <a:buSzPts val="1800"/>
              <a:buFont typeface="Roboto"/>
              <a:buNone/>
              <a:defRPr sz="1800">
                <a:latin typeface="Roboto"/>
                <a:ea typeface="Roboto"/>
                <a:cs typeface="Roboto"/>
                <a:sym typeface="Roboto"/>
              </a:defRPr>
            </a:lvl2pPr>
            <a:lvl3pPr lvl="2" rtl="0">
              <a:spcBef>
                <a:spcPts val="0"/>
              </a:spcBef>
              <a:spcAft>
                <a:spcPts val="0"/>
              </a:spcAft>
              <a:buSzPts val="1800"/>
              <a:buFont typeface="Roboto"/>
              <a:buNone/>
              <a:defRPr sz="1800">
                <a:latin typeface="Roboto"/>
                <a:ea typeface="Roboto"/>
                <a:cs typeface="Roboto"/>
                <a:sym typeface="Roboto"/>
              </a:defRPr>
            </a:lvl3pPr>
            <a:lvl4pPr lvl="3" rtl="0">
              <a:spcBef>
                <a:spcPts val="0"/>
              </a:spcBef>
              <a:spcAft>
                <a:spcPts val="0"/>
              </a:spcAft>
              <a:buSzPts val="1800"/>
              <a:buFont typeface="Roboto"/>
              <a:buNone/>
              <a:defRPr sz="1800">
                <a:latin typeface="Roboto"/>
                <a:ea typeface="Roboto"/>
                <a:cs typeface="Roboto"/>
                <a:sym typeface="Roboto"/>
              </a:defRPr>
            </a:lvl4pPr>
            <a:lvl5pPr lvl="4" rtl="0">
              <a:spcBef>
                <a:spcPts val="0"/>
              </a:spcBef>
              <a:spcAft>
                <a:spcPts val="0"/>
              </a:spcAft>
              <a:buSzPts val="1800"/>
              <a:buFont typeface="Roboto"/>
              <a:buNone/>
              <a:defRPr sz="1800">
                <a:latin typeface="Roboto"/>
                <a:ea typeface="Roboto"/>
                <a:cs typeface="Roboto"/>
                <a:sym typeface="Roboto"/>
              </a:defRPr>
            </a:lvl5pPr>
            <a:lvl6pPr lvl="5" rtl="0">
              <a:spcBef>
                <a:spcPts val="0"/>
              </a:spcBef>
              <a:spcAft>
                <a:spcPts val="0"/>
              </a:spcAft>
              <a:buSzPts val="1800"/>
              <a:buFont typeface="Roboto"/>
              <a:buNone/>
              <a:defRPr sz="1800">
                <a:latin typeface="Roboto"/>
                <a:ea typeface="Roboto"/>
                <a:cs typeface="Roboto"/>
                <a:sym typeface="Roboto"/>
              </a:defRPr>
            </a:lvl6pPr>
            <a:lvl7pPr lvl="6" rtl="0">
              <a:spcBef>
                <a:spcPts val="0"/>
              </a:spcBef>
              <a:spcAft>
                <a:spcPts val="0"/>
              </a:spcAft>
              <a:buSzPts val="1800"/>
              <a:buFont typeface="Roboto"/>
              <a:buNone/>
              <a:defRPr sz="1800">
                <a:latin typeface="Roboto"/>
                <a:ea typeface="Roboto"/>
                <a:cs typeface="Roboto"/>
                <a:sym typeface="Roboto"/>
              </a:defRPr>
            </a:lvl7pPr>
            <a:lvl8pPr lvl="7" rtl="0">
              <a:spcBef>
                <a:spcPts val="0"/>
              </a:spcBef>
              <a:spcAft>
                <a:spcPts val="0"/>
              </a:spcAft>
              <a:buSzPts val="1800"/>
              <a:buFont typeface="Roboto"/>
              <a:buNone/>
              <a:defRPr sz="1800">
                <a:latin typeface="Roboto"/>
                <a:ea typeface="Roboto"/>
                <a:cs typeface="Roboto"/>
                <a:sym typeface="Roboto"/>
              </a:defRPr>
            </a:lvl8pPr>
            <a:lvl9pPr lvl="8" rtl="0">
              <a:spcBef>
                <a:spcPts val="0"/>
              </a:spcBef>
              <a:spcAft>
                <a:spcPts val="0"/>
              </a:spcAft>
              <a:buSzPts val="1800"/>
              <a:buFont typeface="Roboto"/>
              <a:buNone/>
              <a:defRPr sz="1800">
                <a:latin typeface="Roboto"/>
                <a:ea typeface="Roboto"/>
                <a:cs typeface="Roboto"/>
                <a:sym typeface="Roboto"/>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ub-Divider 1A" type="twoColTx">
  <p:cSld name="TITLE_AND_TWO_COLUMNS">
    <p:bg>
      <p:bgPr>
        <a:solidFill>
          <a:schemeClr val="dk1"/>
        </a:solidFill>
        <a:effectLst/>
      </p:bgPr>
    </p:bg>
    <p:spTree>
      <p:nvGrpSpPr>
        <p:cNvPr id="1" name="Shape 1215"/>
        <p:cNvGrpSpPr/>
        <p:nvPr/>
      </p:nvGrpSpPr>
      <p:grpSpPr>
        <a:xfrm>
          <a:off x="0" y="0"/>
          <a:ext cx="0" cy="0"/>
          <a:chOff x="0" y="0"/>
          <a:chExt cx="0" cy="0"/>
        </a:xfrm>
      </p:grpSpPr>
      <p:sp>
        <p:nvSpPr>
          <p:cNvPr id="1216" name="Google Shape;1216;p105"/>
          <p:cNvSpPr txBox="1">
            <a:spLocks noGrp="1"/>
          </p:cNvSpPr>
          <p:nvPr>
            <p:ph type="subTitle" idx="1"/>
          </p:nvPr>
        </p:nvSpPr>
        <p:spPr>
          <a:xfrm>
            <a:off x="377550" y="2570575"/>
            <a:ext cx="6462600" cy="465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1217" name="Google Shape;1217;p105"/>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lt1"/>
              </a:buClr>
              <a:buSzPts val="3400"/>
              <a:buFont typeface="Roboto"/>
              <a:buNone/>
              <a:defRPr sz="3400" b="1">
                <a:solidFill>
                  <a:schemeClr val="lt1"/>
                </a:solidFill>
                <a:latin typeface="Roboto"/>
                <a:ea typeface="Roboto"/>
                <a:cs typeface="Roboto"/>
                <a:sym typeface="Roboto"/>
              </a:defRPr>
            </a:lvl1pPr>
            <a:lvl2pPr lvl="1"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2pPr>
            <a:lvl3pPr lvl="2"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3pPr>
            <a:lvl4pPr lvl="3"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4pPr>
            <a:lvl5pPr lvl="4"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5pPr>
            <a:lvl6pPr lvl="5"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6pPr>
            <a:lvl7pPr lvl="6"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7pPr>
            <a:lvl8pPr lvl="7"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8pPr>
            <a:lvl9pPr lvl="8"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9pPr>
          </a:lstStyle>
          <a:p>
            <a:endParaRPr/>
          </a:p>
        </p:txBody>
      </p:sp>
      <p:pic>
        <p:nvPicPr>
          <p:cNvPr id="1218" name="Google Shape;1218;p105"/>
          <p:cNvPicPr preferRelativeResize="0"/>
          <p:nvPr/>
        </p:nvPicPr>
        <p:blipFill>
          <a:blip r:embed="rId2">
            <a:alphaModFix/>
          </a:blip>
          <a:stretch>
            <a:fillRect/>
          </a:stretch>
        </p:blipFill>
        <p:spPr>
          <a:xfrm>
            <a:off x="400050" y="406125"/>
            <a:ext cx="1725954" cy="465425"/>
          </a:xfrm>
          <a:prstGeom prst="rect">
            <a:avLst/>
          </a:prstGeom>
          <a:noFill/>
          <a:ln>
            <a:noFill/>
          </a:ln>
        </p:spPr>
      </p:pic>
      <p:pic>
        <p:nvPicPr>
          <p:cNvPr id="1219" name="Google Shape;1219;p105"/>
          <p:cNvPicPr preferRelativeResize="0"/>
          <p:nvPr/>
        </p:nvPicPr>
        <p:blipFill>
          <a:blip r:embed="rId3">
            <a:alphaModFix/>
          </a:blip>
          <a:stretch>
            <a:fillRect/>
          </a:stretch>
        </p:blipFill>
        <p:spPr>
          <a:xfrm>
            <a:off x="0" y="3486457"/>
            <a:ext cx="9144003" cy="1666286"/>
          </a:xfrm>
          <a:prstGeom prst="rect">
            <a:avLst/>
          </a:prstGeom>
          <a:noFill/>
          <a:ln>
            <a:noFill/>
          </a:ln>
        </p:spPr>
      </p:pic>
      <p:sp>
        <p:nvSpPr>
          <p:cNvPr id="1220" name="Google Shape;1220;p10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309">
          <p15:clr>
            <a:srgbClr val="FA7B17"/>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ub-Divider 1B" type="titleOnly">
  <p:cSld name="TITLE_ONLY">
    <p:bg>
      <p:bgPr>
        <a:solidFill>
          <a:schemeClr val="dk1"/>
        </a:solidFill>
        <a:effectLst/>
      </p:bgPr>
    </p:bg>
    <p:spTree>
      <p:nvGrpSpPr>
        <p:cNvPr id="1" name="Shape 1221"/>
        <p:cNvGrpSpPr/>
        <p:nvPr/>
      </p:nvGrpSpPr>
      <p:grpSpPr>
        <a:xfrm>
          <a:off x="0" y="0"/>
          <a:ext cx="0" cy="0"/>
          <a:chOff x="0" y="0"/>
          <a:chExt cx="0" cy="0"/>
        </a:xfrm>
      </p:grpSpPr>
      <p:pic>
        <p:nvPicPr>
          <p:cNvPr id="1222" name="Google Shape;1222;p106"/>
          <p:cNvPicPr preferRelativeResize="0"/>
          <p:nvPr/>
        </p:nvPicPr>
        <p:blipFill>
          <a:blip r:embed="rId2">
            <a:alphaModFix/>
          </a:blip>
          <a:stretch>
            <a:fillRect/>
          </a:stretch>
        </p:blipFill>
        <p:spPr>
          <a:xfrm>
            <a:off x="400050" y="406125"/>
            <a:ext cx="1725954" cy="465425"/>
          </a:xfrm>
          <a:prstGeom prst="rect">
            <a:avLst/>
          </a:prstGeom>
          <a:noFill/>
          <a:ln>
            <a:noFill/>
          </a:ln>
        </p:spPr>
      </p:pic>
      <p:pic>
        <p:nvPicPr>
          <p:cNvPr id="1223" name="Google Shape;1223;p106"/>
          <p:cNvPicPr preferRelativeResize="0"/>
          <p:nvPr/>
        </p:nvPicPr>
        <p:blipFill>
          <a:blip r:embed="rId3">
            <a:alphaModFix/>
          </a:blip>
          <a:stretch>
            <a:fillRect/>
          </a:stretch>
        </p:blipFill>
        <p:spPr>
          <a:xfrm>
            <a:off x="0" y="3477207"/>
            <a:ext cx="9144003" cy="1666286"/>
          </a:xfrm>
          <a:prstGeom prst="rect">
            <a:avLst/>
          </a:prstGeom>
          <a:noFill/>
          <a:ln>
            <a:noFill/>
          </a:ln>
        </p:spPr>
      </p:pic>
      <p:sp>
        <p:nvSpPr>
          <p:cNvPr id="1224" name="Google Shape;1224;p10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225" name="Google Shape;1225;p106"/>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lt1"/>
              </a:buClr>
              <a:buSzPts val="3400"/>
              <a:buFont typeface="Roboto"/>
              <a:buNone/>
              <a:defRPr sz="3400" b="1">
                <a:solidFill>
                  <a:schemeClr val="lt1"/>
                </a:solidFill>
                <a:latin typeface="Roboto"/>
                <a:ea typeface="Roboto"/>
                <a:cs typeface="Roboto"/>
                <a:sym typeface="Roboto"/>
              </a:defRPr>
            </a:lvl1pPr>
            <a:lvl2pPr lvl="1"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2pPr>
            <a:lvl3pPr lvl="2"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3pPr>
            <a:lvl4pPr lvl="3"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4pPr>
            <a:lvl5pPr lvl="4"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5pPr>
            <a:lvl6pPr lvl="5"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6pPr>
            <a:lvl7pPr lvl="6"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7pPr>
            <a:lvl8pPr lvl="7"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8pPr>
            <a:lvl9pPr lvl="8"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9pPr>
          </a:lstStyle>
          <a:p>
            <a:endParaRPr/>
          </a:p>
        </p:txBody>
      </p:sp>
      <p:sp>
        <p:nvSpPr>
          <p:cNvPr id="1226" name="Google Shape;1226;p106"/>
          <p:cNvSpPr txBox="1">
            <a:spLocks noGrp="1"/>
          </p:cNvSpPr>
          <p:nvPr>
            <p:ph type="subTitle" idx="1"/>
          </p:nvPr>
        </p:nvSpPr>
        <p:spPr>
          <a:xfrm>
            <a:off x="377550" y="2570575"/>
            <a:ext cx="6462600" cy="465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ub-Divider 1C">
  <p:cSld name="ONE_COLUMN_TEXT">
    <p:bg>
      <p:bgPr>
        <a:solidFill>
          <a:schemeClr val="dk1"/>
        </a:solidFill>
        <a:effectLst/>
      </p:bgPr>
    </p:bg>
    <p:spTree>
      <p:nvGrpSpPr>
        <p:cNvPr id="1" name="Shape 1227"/>
        <p:cNvGrpSpPr/>
        <p:nvPr/>
      </p:nvGrpSpPr>
      <p:grpSpPr>
        <a:xfrm>
          <a:off x="0" y="0"/>
          <a:ext cx="0" cy="0"/>
          <a:chOff x="0" y="0"/>
          <a:chExt cx="0" cy="0"/>
        </a:xfrm>
      </p:grpSpPr>
      <p:pic>
        <p:nvPicPr>
          <p:cNvPr id="1228" name="Google Shape;1228;p107"/>
          <p:cNvPicPr preferRelativeResize="0"/>
          <p:nvPr/>
        </p:nvPicPr>
        <p:blipFill>
          <a:blip r:embed="rId2">
            <a:alphaModFix/>
          </a:blip>
          <a:stretch>
            <a:fillRect/>
          </a:stretch>
        </p:blipFill>
        <p:spPr>
          <a:xfrm>
            <a:off x="400050" y="406125"/>
            <a:ext cx="1725954" cy="465425"/>
          </a:xfrm>
          <a:prstGeom prst="rect">
            <a:avLst/>
          </a:prstGeom>
          <a:noFill/>
          <a:ln>
            <a:noFill/>
          </a:ln>
        </p:spPr>
      </p:pic>
      <p:pic>
        <p:nvPicPr>
          <p:cNvPr id="1229" name="Google Shape;1229;p107"/>
          <p:cNvPicPr preferRelativeResize="0"/>
          <p:nvPr/>
        </p:nvPicPr>
        <p:blipFill>
          <a:blip r:embed="rId3">
            <a:alphaModFix/>
          </a:blip>
          <a:stretch>
            <a:fillRect/>
          </a:stretch>
        </p:blipFill>
        <p:spPr>
          <a:xfrm>
            <a:off x="0" y="3477207"/>
            <a:ext cx="9144003" cy="1666286"/>
          </a:xfrm>
          <a:prstGeom prst="rect">
            <a:avLst/>
          </a:prstGeom>
          <a:noFill/>
          <a:ln>
            <a:noFill/>
          </a:ln>
        </p:spPr>
      </p:pic>
      <p:sp>
        <p:nvSpPr>
          <p:cNvPr id="1230" name="Google Shape;1230;p10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231" name="Google Shape;1231;p107"/>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lt1"/>
              </a:buClr>
              <a:buSzPts val="3400"/>
              <a:buFont typeface="Roboto"/>
              <a:buNone/>
              <a:defRPr sz="3400" b="1">
                <a:solidFill>
                  <a:schemeClr val="lt1"/>
                </a:solidFill>
                <a:latin typeface="Roboto"/>
                <a:ea typeface="Roboto"/>
                <a:cs typeface="Roboto"/>
                <a:sym typeface="Roboto"/>
              </a:defRPr>
            </a:lvl1pPr>
            <a:lvl2pPr lvl="1"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2pPr>
            <a:lvl3pPr lvl="2"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3pPr>
            <a:lvl4pPr lvl="3"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4pPr>
            <a:lvl5pPr lvl="4"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5pPr>
            <a:lvl6pPr lvl="5"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6pPr>
            <a:lvl7pPr lvl="6"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7pPr>
            <a:lvl8pPr lvl="7"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8pPr>
            <a:lvl9pPr lvl="8"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9pPr>
          </a:lstStyle>
          <a:p>
            <a:endParaRPr/>
          </a:p>
        </p:txBody>
      </p:sp>
      <p:sp>
        <p:nvSpPr>
          <p:cNvPr id="1232" name="Google Shape;1232;p107"/>
          <p:cNvSpPr txBox="1">
            <a:spLocks noGrp="1"/>
          </p:cNvSpPr>
          <p:nvPr>
            <p:ph type="subTitle" idx="1"/>
          </p:nvPr>
        </p:nvSpPr>
        <p:spPr>
          <a:xfrm>
            <a:off x="377550" y="2570575"/>
            <a:ext cx="6462600" cy="465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ub-Divider 2A">
  <p:cSld name="TITLE_AND_TWO_COLUMNS_1">
    <p:bg>
      <p:bgPr>
        <a:solidFill>
          <a:schemeClr val="lt1"/>
        </a:solidFill>
        <a:effectLst/>
      </p:bgPr>
    </p:bg>
    <p:spTree>
      <p:nvGrpSpPr>
        <p:cNvPr id="1" name="Shape 1233"/>
        <p:cNvGrpSpPr/>
        <p:nvPr/>
      </p:nvGrpSpPr>
      <p:grpSpPr>
        <a:xfrm>
          <a:off x="0" y="0"/>
          <a:ext cx="0" cy="0"/>
          <a:chOff x="0" y="0"/>
          <a:chExt cx="0" cy="0"/>
        </a:xfrm>
      </p:grpSpPr>
      <p:sp>
        <p:nvSpPr>
          <p:cNvPr id="1234" name="Google Shape;1234;p108"/>
          <p:cNvSpPr txBox="1">
            <a:spLocks noGrp="1"/>
          </p:cNvSpPr>
          <p:nvPr>
            <p:ph type="subTitle" idx="1"/>
          </p:nvPr>
        </p:nvSpPr>
        <p:spPr>
          <a:xfrm>
            <a:off x="377550" y="2637175"/>
            <a:ext cx="6462600" cy="32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200"/>
              <a:buFont typeface="Roboto"/>
              <a:buNone/>
              <a:defRPr sz="1200">
                <a:solidFill>
                  <a:schemeClr val="dk1"/>
                </a:solidFill>
                <a:latin typeface="Roboto"/>
                <a:ea typeface="Roboto"/>
                <a:cs typeface="Roboto"/>
                <a:sym typeface="Robot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235" name="Google Shape;1235;p108"/>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3400"/>
              <a:buFont typeface="Roboto"/>
              <a:buNone/>
              <a:defRPr sz="3400" b="1">
                <a:solidFill>
                  <a:schemeClr val="dk1"/>
                </a:solidFill>
                <a:latin typeface="Roboto"/>
                <a:ea typeface="Roboto"/>
                <a:cs typeface="Roboto"/>
                <a:sym typeface="Roboto"/>
              </a:defRPr>
            </a:lvl1pPr>
            <a:lvl2pPr lvl="1"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2pPr>
            <a:lvl3pPr lvl="2"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3pPr>
            <a:lvl4pPr lvl="3"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4pPr>
            <a:lvl5pPr lvl="4"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5pPr>
            <a:lvl6pPr lvl="5"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6pPr>
            <a:lvl7pPr lvl="6"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7pPr>
            <a:lvl8pPr lvl="7"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8pPr>
            <a:lvl9pPr lvl="8"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9pPr>
          </a:lstStyle>
          <a:p>
            <a:endParaRPr/>
          </a:p>
        </p:txBody>
      </p:sp>
      <p:cxnSp>
        <p:nvCxnSpPr>
          <p:cNvPr id="1236" name="Google Shape;1236;p108"/>
          <p:cNvCxnSpPr/>
          <p:nvPr/>
        </p:nvCxnSpPr>
        <p:spPr>
          <a:xfrm>
            <a:off x="-14991" y="4680000"/>
            <a:ext cx="9174000" cy="3600"/>
          </a:xfrm>
          <a:prstGeom prst="straightConnector1">
            <a:avLst/>
          </a:prstGeom>
          <a:noFill/>
          <a:ln w="114300" cap="flat" cmpd="sng">
            <a:solidFill>
              <a:schemeClr val="dk1"/>
            </a:solidFill>
            <a:prstDash val="solid"/>
            <a:round/>
            <a:headEnd type="none" w="med" len="med"/>
            <a:tailEnd type="none" w="med" len="med"/>
          </a:ln>
        </p:spPr>
      </p:cxnSp>
      <p:pic>
        <p:nvPicPr>
          <p:cNvPr id="1237" name="Google Shape;1237;p108"/>
          <p:cNvPicPr preferRelativeResize="0"/>
          <p:nvPr/>
        </p:nvPicPr>
        <p:blipFill>
          <a:blip r:embed="rId2">
            <a:alphaModFix/>
          </a:blip>
          <a:stretch>
            <a:fillRect/>
          </a:stretch>
        </p:blipFill>
        <p:spPr>
          <a:xfrm>
            <a:off x="399825" y="414650"/>
            <a:ext cx="1723849" cy="464874"/>
          </a:xfrm>
          <a:prstGeom prst="rect">
            <a:avLst/>
          </a:prstGeom>
          <a:noFill/>
          <a:ln>
            <a:noFill/>
          </a:ln>
        </p:spPr>
      </p:pic>
      <p:pic>
        <p:nvPicPr>
          <p:cNvPr id="1238" name="Google Shape;1238;p108"/>
          <p:cNvPicPr preferRelativeResize="0"/>
          <p:nvPr/>
        </p:nvPicPr>
        <p:blipFill>
          <a:blip r:embed="rId3">
            <a:alphaModFix/>
          </a:blip>
          <a:stretch>
            <a:fillRect/>
          </a:stretch>
        </p:blipFill>
        <p:spPr>
          <a:xfrm>
            <a:off x="7560000" y="3715050"/>
            <a:ext cx="999525" cy="999525"/>
          </a:xfrm>
          <a:prstGeom prst="rect">
            <a:avLst/>
          </a:prstGeom>
          <a:noFill/>
          <a:ln>
            <a:noFill/>
          </a:ln>
        </p:spPr>
      </p:pic>
      <p:sp>
        <p:nvSpPr>
          <p:cNvPr id="1239" name="Google Shape;1239;p10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latin typeface="Roboto"/>
                <a:ea typeface="Roboto"/>
                <a:cs typeface="Roboto"/>
                <a:sym typeface="Roboto"/>
              </a:defRPr>
            </a:lvl1pPr>
            <a:lvl2pPr lvl="1" rtl="0">
              <a:buNone/>
              <a:defRPr>
                <a:solidFill>
                  <a:schemeClr val="dk1"/>
                </a:solidFill>
                <a:latin typeface="Roboto"/>
                <a:ea typeface="Roboto"/>
                <a:cs typeface="Roboto"/>
                <a:sym typeface="Roboto"/>
              </a:defRPr>
            </a:lvl2pPr>
            <a:lvl3pPr lvl="2" rtl="0">
              <a:buNone/>
              <a:defRPr>
                <a:solidFill>
                  <a:schemeClr val="dk1"/>
                </a:solidFill>
                <a:latin typeface="Roboto"/>
                <a:ea typeface="Roboto"/>
                <a:cs typeface="Roboto"/>
                <a:sym typeface="Roboto"/>
              </a:defRPr>
            </a:lvl3pPr>
            <a:lvl4pPr lvl="3" rtl="0">
              <a:buNone/>
              <a:defRPr>
                <a:solidFill>
                  <a:schemeClr val="dk1"/>
                </a:solidFill>
                <a:latin typeface="Roboto"/>
                <a:ea typeface="Roboto"/>
                <a:cs typeface="Roboto"/>
                <a:sym typeface="Roboto"/>
              </a:defRPr>
            </a:lvl4pPr>
            <a:lvl5pPr lvl="4" rtl="0">
              <a:buNone/>
              <a:defRPr>
                <a:solidFill>
                  <a:schemeClr val="dk1"/>
                </a:solidFill>
                <a:latin typeface="Roboto"/>
                <a:ea typeface="Roboto"/>
                <a:cs typeface="Roboto"/>
                <a:sym typeface="Roboto"/>
              </a:defRPr>
            </a:lvl5pPr>
            <a:lvl6pPr lvl="5" rtl="0">
              <a:buNone/>
              <a:defRPr>
                <a:solidFill>
                  <a:schemeClr val="dk1"/>
                </a:solidFill>
                <a:latin typeface="Roboto"/>
                <a:ea typeface="Roboto"/>
                <a:cs typeface="Roboto"/>
                <a:sym typeface="Roboto"/>
              </a:defRPr>
            </a:lvl6pPr>
            <a:lvl7pPr lvl="6" rtl="0">
              <a:buNone/>
              <a:defRPr>
                <a:solidFill>
                  <a:schemeClr val="dk1"/>
                </a:solidFill>
                <a:latin typeface="Roboto"/>
                <a:ea typeface="Roboto"/>
                <a:cs typeface="Roboto"/>
                <a:sym typeface="Roboto"/>
              </a:defRPr>
            </a:lvl7pPr>
            <a:lvl8pPr lvl="7" rtl="0">
              <a:buNone/>
              <a:defRPr>
                <a:solidFill>
                  <a:schemeClr val="dk1"/>
                </a:solidFill>
                <a:latin typeface="Roboto"/>
                <a:ea typeface="Roboto"/>
                <a:cs typeface="Roboto"/>
                <a:sym typeface="Roboto"/>
              </a:defRPr>
            </a:lvl8pPr>
            <a:lvl9pPr lvl="8" rtl="0">
              <a:buNone/>
              <a:defRPr>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309">
          <p15:clr>
            <a:srgbClr val="FA7B17"/>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ub-Divider 2B">
  <p:cSld name="TITLE_ONLY_1">
    <p:bg>
      <p:bgPr>
        <a:solidFill>
          <a:schemeClr val="lt1"/>
        </a:solidFill>
        <a:effectLst/>
      </p:bgPr>
    </p:bg>
    <p:spTree>
      <p:nvGrpSpPr>
        <p:cNvPr id="1" name="Shape 1240"/>
        <p:cNvGrpSpPr/>
        <p:nvPr/>
      </p:nvGrpSpPr>
      <p:grpSpPr>
        <a:xfrm>
          <a:off x="0" y="0"/>
          <a:ext cx="0" cy="0"/>
          <a:chOff x="0" y="0"/>
          <a:chExt cx="0" cy="0"/>
        </a:xfrm>
      </p:grpSpPr>
      <p:pic>
        <p:nvPicPr>
          <p:cNvPr id="1241" name="Google Shape;1241;p109"/>
          <p:cNvPicPr preferRelativeResize="0"/>
          <p:nvPr/>
        </p:nvPicPr>
        <p:blipFill>
          <a:blip r:embed="rId2">
            <a:alphaModFix/>
          </a:blip>
          <a:stretch>
            <a:fillRect/>
          </a:stretch>
        </p:blipFill>
        <p:spPr>
          <a:xfrm>
            <a:off x="0" y="3477207"/>
            <a:ext cx="9144003" cy="1666286"/>
          </a:xfrm>
          <a:prstGeom prst="rect">
            <a:avLst/>
          </a:prstGeom>
          <a:noFill/>
          <a:ln>
            <a:noFill/>
          </a:ln>
        </p:spPr>
      </p:pic>
      <p:sp>
        <p:nvSpPr>
          <p:cNvPr id="1242" name="Google Shape;1242;p109"/>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3400"/>
              <a:buFont typeface="Roboto"/>
              <a:buNone/>
              <a:defRPr sz="3400" b="1">
                <a:solidFill>
                  <a:schemeClr val="dk1"/>
                </a:solidFill>
                <a:latin typeface="Roboto"/>
                <a:ea typeface="Roboto"/>
                <a:cs typeface="Roboto"/>
                <a:sym typeface="Roboto"/>
              </a:defRPr>
            </a:lvl1pPr>
            <a:lvl2pPr lvl="1"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2pPr>
            <a:lvl3pPr lvl="2"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3pPr>
            <a:lvl4pPr lvl="3"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4pPr>
            <a:lvl5pPr lvl="4"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5pPr>
            <a:lvl6pPr lvl="5"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6pPr>
            <a:lvl7pPr lvl="6"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7pPr>
            <a:lvl8pPr lvl="7"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8pPr>
            <a:lvl9pPr lvl="8"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9pPr>
          </a:lstStyle>
          <a:p>
            <a:endParaRPr/>
          </a:p>
        </p:txBody>
      </p:sp>
      <p:sp>
        <p:nvSpPr>
          <p:cNvPr id="1243" name="Google Shape;1243;p109"/>
          <p:cNvSpPr txBox="1">
            <a:spLocks noGrp="1"/>
          </p:cNvSpPr>
          <p:nvPr>
            <p:ph type="subTitle" idx="1"/>
          </p:nvPr>
        </p:nvSpPr>
        <p:spPr>
          <a:xfrm>
            <a:off x="377550" y="2637175"/>
            <a:ext cx="6462600" cy="32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200"/>
              <a:buFont typeface="Roboto"/>
              <a:buNone/>
              <a:defRPr sz="1200">
                <a:solidFill>
                  <a:schemeClr val="dk1"/>
                </a:solidFill>
                <a:latin typeface="Roboto"/>
                <a:ea typeface="Roboto"/>
                <a:cs typeface="Roboto"/>
                <a:sym typeface="Robot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pic>
        <p:nvPicPr>
          <p:cNvPr id="1244" name="Google Shape;1244;p109"/>
          <p:cNvPicPr preferRelativeResize="0"/>
          <p:nvPr/>
        </p:nvPicPr>
        <p:blipFill>
          <a:blip r:embed="rId3">
            <a:alphaModFix/>
          </a:blip>
          <a:stretch>
            <a:fillRect/>
          </a:stretch>
        </p:blipFill>
        <p:spPr>
          <a:xfrm>
            <a:off x="399825" y="414650"/>
            <a:ext cx="1723849" cy="464874"/>
          </a:xfrm>
          <a:prstGeom prst="rect">
            <a:avLst/>
          </a:prstGeom>
          <a:noFill/>
          <a:ln>
            <a:noFill/>
          </a:ln>
        </p:spPr>
      </p:pic>
      <p:sp>
        <p:nvSpPr>
          <p:cNvPr id="1245" name="Google Shape;1245;p10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latin typeface="Roboto"/>
                <a:ea typeface="Roboto"/>
                <a:cs typeface="Roboto"/>
                <a:sym typeface="Roboto"/>
              </a:defRPr>
            </a:lvl1pPr>
            <a:lvl2pPr lvl="1" rtl="0">
              <a:buNone/>
              <a:defRPr>
                <a:solidFill>
                  <a:schemeClr val="dk1"/>
                </a:solidFill>
                <a:latin typeface="Roboto"/>
                <a:ea typeface="Roboto"/>
                <a:cs typeface="Roboto"/>
                <a:sym typeface="Roboto"/>
              </a:defRPr>
            </a:lvl2pPr>
            <a:lvl3pPr lvl="2" rtl="0">
              <a:buNone/>
              <a:defRPr>
                <a:solidFill>
                  <a:schemeClr val="dk1"/>
                </a:solidFill>
                <a:latin typeface="Roboto"/>
                <a:ea typeface="Roboto"/>
                <a:cs typeface="Roboto"/>
                <a:sym typeface="Roboto"/>
              </a:defRPr>
            </a:lvl3pPr>
            <a:lvl4pPr lvl="3" rtl="0">
              <a:buNone/>
              <a:defRPr>
                <a:solidFill>
                  <a:schemeClr val="dk1"/>
                </a:solidFill>
                <a:latin typeface="Roboto"/>
                <a:ea typeface="Roboto"/>
                <a:cs typeface="Roboto"/>
                <a:sym typeface="Roboto"/>
              </a:defRPr>
            </a:lvl4pPr>
            <a:lvl5pPr lvl="4" rtl="0">
              <a:buNone/>
              <a:defRPr>
                <a:solidFill>
                  <a:schemeClr val="dk1"/>
                </a:solidFill>
                <a:latin typeface="Roboto"/>
                <a:ea typeface="Roboto"/>
                <a:cs typeface="Roboto"/>
                <a:sym typeface="Roboto"/>
              </a:defRPr>
            </a:lvl5pPr>
            <a:lvl6pPr lvl="5" rtl="0">
              <a:buNone/>
              <a:defRPr>
                <a:solidFill>
                  <a:schemeClr val="dk1"/>
                </a:solidFill>
                <a:latin typeface="Roboto"/>
                <a:ea typeface="Roboto"/>
                <a:cs typeface="Roboto"/>
                <a:sym typeface="Roboto"/>
              </a:defRPr>
            </a:lvl6pPr>
            <a:lvl7pPr lvl="6" rtl="0">
              <a:buNone/>
              <a:defRPr>
                <a:solidFill>
                  <a:schemeClr val="dk1"/>
                </a:solidFill>
                <a:latin typeface="Roboto"/>
                <a:ea typeface="Roboto"/>
                <a:cs typeface="Roboto"/>
                <a:sym typeface="Roboto"/>
              </a:defRPr>
            </a:lvl7pPr>
            <a:lvl8pPr lvl="7" rtl="0">
              <a:buNone/>
              <a:defRPr>
                <a:solidFill>
                  <a:schemeClr val="dk1"/>
                </a:solidFill>
                <a:latin typeface="Roboto"/>
                <a:ea typeface="Roboto"/>
                <a:cs typeface="Roboto"/>
                <a:sym typeface="Roboto"/>
              </a:defRPr>
            </a:lvl8pPr>
            <a:lvl9pPr lvl="8" rtl="0">
              <a:buNone/>
              <a:defRPr>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ub-Divider 2C">
  <p:cSld name="ONE_COLUMN_TEXT_1">
    <p:bg>
      <p:bgPr>
        <a:solidFill>
          <a:schemeClr val="lt1"/>
        </a:solidFill>
        <a:effectLst/>
      </p:bgPr>
    </p:bg>
    <p:spTree>
      <p:nvGrpSpPr>
        <p:cNvPr id="1" name="Shape 1246"/>
        <p:cNvGrpSpPr/>
        <p:nvPr/>
      </p:nvGrpSpPr>
      <p:grpSpPr>
        <a:xfrm>
          <a:off x="0" y="0"/>
          <a:ext cx="0" cy="0"/>
          <a:chOff x="0" y="0"/>
          <a:chExt cx="0" cy="0"/>
        </a:xfrm>
      </p:grpSpPr>
      <p:pic>
        <p:nvPicPr>
          <p:cNvPr id="1247" name="Google Shape;1247;p110"/>
          <p:cNvPicPr preferRelativeResize="0"/>
          <p:nvPr/>
        </p:nvPicPr>
        <p:blipFill>
          <a:blip r:embed="rId2">
            <a:alphaModFix/>
          </a:blip>
          <a:stretch>
            <a:fillRect/>
          </a:stretch>
        </p:blipFill>
        <p:spPr>
          <a:xfrm>
            <a:off x="0" y="3477207"/>
            <a:ext cx="9144003" cy="1666286"/>
          </a:xfrm>
          <a:prstGeom prst="rect">
            <a:avLst/>
          </a:prstGeom>
          <a:noFill/>
          <a:ln>
            <a:noFill/>
          </a:ln>
        </p:spPr>
      </p:pic>
      <p:sp>
        <p:nvSpPr>
          <p:cNvPr id="1248" name="Google Shape;1248;p11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
        <p:nvSpPr>
          <p:cNvPr id="1249" name="Google Shape;1249;p110"/>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3400"/>
              <a:buFont typeface="Roboto"/>
              <a:buNone/>
              <a:defRPr sz="3400" b="1">
                <a:solidFill>
                  <a:schemeClr val="dk1"/>
                </a:solidFill>
                <a:latin typeface="Roboto"/>
                <a:ea typeface="Roboto"/>
                <a:cs typeface="Roboto"/>
                <a:sym typeface="Roboto"/>
              </a:defRPr>
            </a:lvl1pPr>
            <a:lvl2pPr lvl="1"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2pPr>
            <a:lvl3pPr lvl="2"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3pPr>
            <a:lvl4pPr lvl="3"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4pPr>
            <a:lvl5pPr lvl="4"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5pPr>
            <a:lvl6pPr lvl="5"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6pPr>
            <a:lvl7pPr lvl="6"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7pPr>
            <a:lvl8pPr lvl="7"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8pPr>
            <a:lvl9pPr lvl="8"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9pPr>
          </a:lstStyle>
          <a:p>
            <a:endParaRPr/>
          </a:p>
        </p:txBody>
      </p:sp>
      <p:sp>
        <p:nvSpPr>
          <p:cNvPr id="1250" name="Google Shape;1250;p110"/>
          <p:cNvSpPr txBox="1">
            <a:spLocks noGrp="1"/>
          </p:cNvSpPr>
          <p:nvPr>
            <p:ph type="subTitle" idx="1"/>
          </p:nvPr>
        </p:nvSpPr>
        <p:spPr>
          <a:xfrm>
            <a:off x="377550" y="2637175"/>
            <a:ext cx="6462600" cy="32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200"/>
              <a:buFont typeface="Roboto"/>
              <a:buNone/>
              <a:defRPr sz="1200">
                <a:solidFill>
                  <a:schemeClr val="dk1"/>
                </a:solidFill>
                <a:latin typeface="Roboto"/>
                <a:ea typeface="Roboto"/>
                <a:cs typeface="Roboto"/>
                <a:sym typeface="Roboto"/>
              </a:defRPr>
            </a:lvl1pPr>
            <a:lvl2pPr lvl="1"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a:endParaRPr/>
          </a:p>
        </p:txBody>
      </p:sp>
      <p:pic>
        <p:nvPicPr>
          <p:cNvPr id="1251" name="Google Shape;1251;p110"/>
          <p:cNvPicPr preferRelativeResize="0"/>
          <p:nvPr/>
        </p:nvPicPr>
        <p:blipFill>
          <a:blip r:embed="rId3">
            <a:alphaModFix/>
          </a:blip>
          <a:stretch>
            <a:fillRect/>
          </a:stretch>
        </p:blipFill>
        <p:spPr>
          <a:xfrm>
            <a:off x="399825" y="414650"/>
            <a:ext cx="1723849" cy="464874"/>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3A">
  <p:cSld name="MAIN_POINT">
    <p:bg>
      <p:bgPr>
        <a:solidFill>
          <a:schemeClr val="dk2"/>
        </a:solidFill>
        <a:effectLst/>
      </p:bgPr>
    </p:bg>
    <p:spTree>
      <p:nvGrpSpPr>
        <p:cNvPr id="1" name="Shape 1252"/>
        <p:cNvGrpSpPr/>
        <p:nvPr/>
      </p:nvGrpSpPr>
      <p:grpSpPr>
        <a:xfrm>
          <a:off x="0" y="0"/>
          <a:ext cx="0" cy="0"/>
          <a:chOff x="0" y="0"/>
          <a:chExt cx="0" cy="0"/>
        </a:xfrm>
      </p:grpSpPr>
      <p:pic>
        <p:nvPicPr>
          <p:cNvPr id="1253" name="Google Shape;1253;p111"/>
          <p:cNvPicPr preferRelativeResize="0"/>
          <p:nvPr/>
        </p:nvPicPr>
        <p:blipFill>
          <a:blip r:embed="rId2">
            <a:alphaModFix/>
          </a:blip>
          <a:stretch>
            <a:fillRect/>
          </a:stretch>
        </p:blipFill>
        <p:spPr>
          <a:xfrm>
            <a:off x="403300" y="408800"/>
            <a:ext cx="1716026" cy="462750"/>
          </a:xfrm>
          <a:prstGeom prst="rect">
            <a:avLst/>
          </a:prstGeom>
          <a:noFill/>
          <a:ln>
            <a:noFill/>
          </a:ln>
        </p:spPr>
      </p:pic>
      <p:pic>
        <p:nvPicPr>
          <p:cNvPr id="1254" name="Google Shape;1254;p111"/>
          <p:cNvPicPr preferRelativeResize="0"/>
          <p:nvPr/>
        </p:nvPicPr>
        <p:blipFill>
          <a:blip r:embed="rId3">
            <a:alphaModFix/>
          </a:blip>
          <a:stretch>
            <a:fillRect/>
          </a:stretch>
        </p:blipFill>
        <p:spPr>
          <a:xfrm>
            <a:off x="7853375" y="3895750"/>
            <a:ext cx="842949" cy="842949"/>
          </a:xfrm>
          <a:prstGeom prst="rect">
            <a:avLst/>
          </a:prstGeom>
          <a:noFill/>
          <a:ln>
            <a:noFill/>
          </a:ln>
        </p:spPr>
      </p:pic>
      <p:sp>
        <p:nvSpPr>
          <p:cNvPr id="1255" name="Google Shape;1255;p11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256" name="Google Shape;1256;p111"/>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lt1"/>
              </a:buClr>
              <a:buSzPts val="3400"/>
              <a:buFont typeface="Roboto"/>
              <a:buNone/>
              <a:defRPr sz="3400" b="1">
                <a:solidFill>
                  <a:schemeClr val="lt1"/>
                </a:solidFill>
                <a:latin typeface="Roboto"/>
                <a:ea typeface="Roboto"/>
                <a:cs typeface="Roboto"/>
                <a:sym typeface="Roboto"/>
              </a:defRPr>
            </a:lvl1pPr>
            <a:lvl2pPr lvl="1"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2pPr>
            <a:lvl3pPr lvl="2"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3pPr>
            <a:lvl4pPr lvl="3"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4pPr>
            <a:lvl5pPr lvl="4"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5pPr>
            <a:lvl6pPr lvl="5"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6pPr>
            <a:lvl7pPr lvl="6"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7pPr>
            <a:lvl8pPr lvl="7"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8pPr>
            <a:lvl9pPr lvl="8"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9pPr>
          </a:lstStyle>
          <a:p>
            <a:endParaRPr/>
          </a:p>
        </p:txBody>
      </p:sp>
      <p:sp>
        <p:nvSpPr>
          <p:cNvPr id="1257" name="Google Shape;1257;p111"/>
          <p:cNvSpPr txBox="1">
            <a:spLocks noGrp="1"/>
          </p:cNvSpPr>
          <p:nvPr>
            <p:ph type="subTitle" idx="1"/>
          </p:nvPr>
        </p:nvSpPr>
        <p:spPr>
          <a:xfrm>
            <a:off x="377550" y="2637175"/>
            <a:ext cx="6462600" cy="407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3B">
  <p:cSld name="SECTION_TITLE_AND_DESCRIPTION">
    <p:bg>
      <p:bgPr>
        <a:solidFill>
          <a:schemeClr val="dk2"/>
        </a:solidFill>
        <a:effectLst/>
      </p:bgPr>
    </p:bg>
    <p:spTree>
      <p:nvGrpSpPr>
        <p:cNvPr id="1" name="Shape 68"/>
        <p:cNvGrpSpPr/>
        <p:nvPr/>
      </p:nvGrpSpPr>
      <p:grpSpPr>
        <a:xfrm>
          <a:off x="0" y="0"/>
          <a:ext cx="0" cy="0"/>
          <a:chOff x="0" y="0"/>
          <a:chExt cx="0" cy="0"/>
        </a:xfrm>
      </p:grpSpPr>
      <p:pic>
        <p:nvPicPr>
          <p:cNvPr id="69" name="Google Shape;69;p12"/>
          <p:cNvPicPr preferRelativeResize="0"/>
          <p:nvPr/>
        </p:nvPicPr>
        <p:blipFill>
          <a:blip r:embed="rId2">
            <a:alphaModFix/>
          </a:blip>
          <a:stretch>
            <a:fillRect/>
          </a:stretch>
        </p:blipFill>
        <p:spPr>
          <a:xfrm>
            <a:off x="403300" y="408800"/>
            <a:ext cx="1716026" cy="462750"/>
          </a:xfrm>
          <a:prstGeom prst="rect">
            <a:avLst/>
          </a:prstGeom>
          <a:noFill/>
          <a:ln>
            <a:noFill/>
          </a:ln>
        </p:spPr>
      </p:pic>
      <p:pic>
        <p:nvPicPr>
          <p:cNvPr id="70" name="Google Shape;70;p12"/>
          <p:cNvPicPr preferRelativeResize="0"/>
          <p:nvPr/>
        </p:nvPicPr>
        <p:blipFill>
          <a:blip r:embed="rId3">
            <a:alphaModFix/>
          </a:blip>
          <a:stretch>
            <a:fillRect/>
          </a:stretch>
        </p:blipFill>
        <p:spPr>
          <a:xfrm>
            <a:off x="7858125" y="3910025"/>
            <a:ext cx="833450" cy="833450"/>
          </a:xfrm>
          <a:prstGeom prst="rect">
            <a:avLst/>
          </a:prstGeom>
          <a:noFill/>
          <a:ln>
            <a:noFill/>
          </a:ln>
        </p:spPr>
      </p:pic>
      <p:sp>
        <p:nvSpPr>
          <p:cNvPr id="71" name="Google Shape;71;p1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72" name="Google Shape;72;p12"/>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lt1"/>
              </a:buClr>
              <a:buSzPts val="3400"/>
              <a:buFont typeface="Roboto"/>
              <a:buNone/>
              <a:defRPr sz="3400" b="1">
                <a:solidFill>
                  <a:schemeClr val="lt1"/>
                </a:solidFill>
                <a:latin typeface="Roboto"/>
                <a:ea typeface="Roboto"/>
                <a:cs typeface="Roboto"/>
                <a:sym typeface="Roboto"/>
              </a:defRPr>
            </a:lvl1pPr>
            <a:lvl2pPr lvl="1"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2pPr>
            <a:lvl3pPr lvl="2"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3pPr>
            <a:lvl4pPr lvl="3"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4pPr>
            <a:lvl5pPr lvl="4"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5pPr>
            <a:lvl6pPr lvl="5"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6pPr>
            <a:lvl7pPr lvl="6"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7pPr>
            <a:lvl8pPr lvl="7"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8pPr>
            <a:lvl9pPr lvl="8"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9pPr>
          </a:lstStyle>
          <a:p>
            <a:endParaRPr/>
          </a:p>
        </p:txBody>
      </p:sp>
      <p:sp>
        <p:nvSpPr>
          <p:cNvPr id="73" name="Google Shape;73;p12"/>
          <p:cNvSpPr txBox="1">
            <a:spLocks noGrp="1"/>
          </p:cNvSpPr>
          <p:nvPr>
            <p:ph type="subTitle" idx="1"/>
          </p:nvPr>
        </p:nvSpPr>
        <p:spPr>
          <a:xfrm>
            <a:off x="377550" y="2637175"/>
            <a:ext cx="6462600" cy="462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3B">
  <p:cSld name="SECTION_TITLE_AND_DESCRIPTION">
    <p:bg>
      <p:bgPr>
        <a:solidFill>
          <a:schemeClr val="dk2"/>
        </a:solidFill>
        <a:effectLst/>
      </p:bgPr>
    </p:bg>
    <p:spTree>
      <p:nvGrpSpPr>
        <p:cNvPr id="1" name="Shape 1258"/>
        <p:cNvGrpSpPr/>
        <p:nvPr/>
      </p:nvGrpSpPr>
      <p:grpSpPr>
        <a:xfrm>
          <a:off x="0" y="0"/>
          <a:ext cx="0" cy="0"/>
          <a:chOff x="0" y="0"/>
          <a:chExt cx="0" cy="0"/>
        </a:xfrm>
      </p:grpSpPr>
      <p:pic>
        <p:nvPicPr>
          <p:cNvPr id="1259" name="Google Shape;1259;p112"/>
          <p:cNvPicPr preferRelativeResize="0"/>
          <p:nvPr/>
        </p:nvPicPr>
        <p:blipFill>
          <a:blip r:embed="rId2">
            <a:alphaModFix/>
          </a:blip>
          <a:stretch>
            <a:fillRect/>
          </a:stretch>
        </p:blipFill>
        <p:spPr>
          <a:xfrm>
            <a:off x="403300" y="408800"/>
            <a:ext cx="1716026" cy="462750"/>
          </a:xfrm>
          <a:prstGeom prst="rect">
            <a:avLst/>
          </a:prstGeom>
          <a:noFill/>
          <a:ln>
            <a:noFill/>
          </a:ln>
        </p:spPr>
      </p:pic>
      <p:pic>
        <p:nvPicPr>
          <p:cNvPr id="1260" name="Google Shape;1260;p112"/>
          <p:cNvPicPr preferRelativeResize="0"/>
          <p:nvPr/>
        </p:nvPicPr>
        <p:blipFill>
          <a:blip r:embed="rId3">
            <a:alphaModFix/>
          </a:blip>
          <a:stretch>
            <a:fillRect/>
          </a:stretch>
        </p:blipFill>
        <p:spPr>
          <a:xfrm>
            <a:off x="7858125" y="3910025"/>
            <a:ext cx="833450" cy="833450"/>
          </a:xfrm>
          <a:prstGeom prst="rect">
            <a:avLst/>
          </a:prstGeom>
          <a:noFill/>
          <a:ln>
            <a:noFill/>
          </a:ln>
        </p:spPr>
      </p:pic>
      <p:sp>
        <p:nvSpPr>
          <p:cNvPr id="1261" name="Google Shape;1261;p11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262" name="Google Shape;1262;p112"/>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lt1"/>
              </a:buClr>
              <a:buSzPts val="3400"/>
              <a:buFont typeface="Roboto"/>
              <a:buNone/>
              <a:defRPr sz="3400" b="1">
                <a:solidFill>
                  <a:schemeClr val="lt1"/>
                </a:solidFill>
                <a:latin typeface="Roboto"/>
                <a:ea typeface="Roboto"/>
                <a:cs typeface="Roboto"/>
                <a:sym typeface="Roboto"/>
              </a:defRPr>
            </a:lvl1pPr>
            <a:lvl2pPr lvl="1"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2pPr>
            <a:lvl3pPr lvl="2"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3pPr>
            <a:lvl4pPr lvl="3"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4pPr>
            <a:lvl5pPr lvl="4"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5pPr>
            <a:lvl6pPr lvl="5"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6pPr>
            <a:lvl7pPr lvl="6"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7pPr>
            <a:lvl8pPr lvl="7"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8pPr>
            <a:lvl9pPr lvl="8"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9pPr>
          </a:lstStyle>
          <a:p>
            <a:endParaRPr/>
          </a:p>
        </p:txBody>
      </p:sp>
      <p:sp>
        <p:nvSpPr>
          <p:cNvPr id="1263" name="Google Shape;1263;p112"/>
          <p:cNvSpPr txBox="1">
            <a:spLocks noGrp="1"/>
          </p:cNvSpPr>
          <p:nvPr>
            <p:ph type="subTitle" idx="1"/>
          </p:nvPr>
        </p:nvSpPr>
        <p:spPr>
          <a:xfrm>
            <a:off x="377550" y="2637175"/>
            <a:ext cx="6462600" cy="462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3C">
  <p:cSld name="CAPTION_ONLY">
    <p:bg>
      <p:bgPr>
        <a:solidFill>
          <a:schemeClr val="dk2"/>
        </a:solidFill>
        <a:effectLst/>
      </p:bgPr>
    </p:bg>
    <p:spTree>
      <p:nvGrpSpPr>
        <p:cNvPr id="1" name="Shape 1264"/>
        <p:cNvGrpSpPr/>
        <p:nvPr/>
      </p:nvGrpSpPr>
      <p:grpSpPr>
        <a:xfrm>
          <a:off x="0" y="0"/>
          <a:ext cx="0" cy="0"/>
          <a:chOff x="0" y="0"/>
          <a:chExt cx="0" cy="0"/>
        </a:xfrm>
      </p:grpSpPr>
      <p:pic>
        <p:nvPicPr>
          <p:cNvPr id="1265" name="Google Shape;1265;p113"/>
          <p:cNvPicPr preferRelativeResize="0"/>
          <p:nvPr/>
        </p:nvPicPr>
        <p:blipFill>
          <a:blip r:embed="rId2">
            <a:alphaModFix/>
          </a:blip>
          <a:stretch>
            <a:fillRect/>
          </a:stretch>
        </p:blipFill>
        <p:spPr>
          <a:xfrm>
            <a:off x="403300" y="408800"/>
            <a:ext cx="1716026" cy="462750"/>
          </a:xfrm>
          <a:prstGeom prst="rect">
            <a:avLst/>
          </a:prstGeom>
          <a:noFill/>
          <a:ln>
            <a:noFill/>
          </a:ln>
        </p:spPr>
      </p:pic>
      <p:pic>
        <p:nvPicPr>
          <p:cNvPr id="1266" name="Google Shape;1266;p113"/>
          <p:cNvPicPr preferRelativeResize="0"/>
          <p:nvPr/>
        </p:nvPicPr>
        <p:blipFill>
          <a:blip r:embed="rId3">
            <a:alphaModFix/>
          </a:blip>
          <a:stretch>
            <a:fillRect/>
          </a:stretch>
        </p:blipFill>
        <p:spPr>
          <a:xfrm>
            <a:off x="7915250" y="3976675"/>
            <a:ext cx="785824" cy="785824"/>
          </a:xfrm>
          <a:prstGeom prst="rect">
            <a:avLst/>
          </a:prstGeom>
          <a:noFill/>
          <a:ln>
            <a:noFill/>
          </a:ln>
        </p:spPr>
      </p:pic>
      <p:sp>
        <p:nvSpPr>
          <p:cNvPr id="1267" name="Google Shape;1267;p11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268" name="Google Shape;1268;p113"/>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lt1"/>
              </a:buClr>
              <a:buSzPts val="3400"/>
              <a:buFont typeface="Roboto"/>
              <a:buNone/>
              <a:defRPr sz="3400" b="1">
                <a:solidFill>
                  <a:schemeClr val="lt1"/>
                </a:solidFill>
                <a:latin typeface="Roboto"/>
                <a:ea typeface="Roboto"/>
                <a:cs typeface="Roboto"/>
                <a:sym typeface="Roboto"/>
              </a:defRPr>
            </a:lvl1pPr>
            <a:lvl2pPr lvl="1"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2pPr>
            <a:lvl3pPr lvl="2"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3pPr>
            <a:lvl4pPr lvl="3"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4pPr>
            <a:lvl5pPr lvl="4"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5pPr>
            <a:lvl6pPr lvl="5"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6pPr>
            <a:lvl7pPr lvl="6"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7pPr>
            <a:lvl8pPr lvl="7"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8pPr>
            <a:lvl9pPr lvl="8"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9pPr>
          </a:lstStyle>
          <a:p>
            <a:endParaRPr/>
          </a:p>
        </p:txBody>
      </p:sp>
      <p:sp>
        <p:nvSpPr>
          <p:cNvPr id="1269" name="Google Shape;1269;p113"/>
          <p:cNvSpPr txBox="1">
            <a:spLocks noGrp="1"/>
          </p:cNvSpPr>
          <p:nvPr>
            <p:ph type="subTitle" idx="1"/>
          </p:nvPr>
        </p:nvSpPr>
        <p:spPr>
          <a:xfrm>
            <a:off x="377550" y="2637175"/>
            <a:ext cx="6462600" cy="462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hank You 1B 3">
  <p:cSld name="CUSTOM_3_3">
    <p:spTree>
      <p:nvGrpSpPr>
        <p:cNvPr id="1" name="Shape 1270"/>
        <p:cNvGrpSpPr/>
        <p:nvPr/>
      </p:nvGrpSpPr>
      <p:grpSpPr>
        <a:xfrm>
          <a:off x="0" y="0"/>
          <a:ext cx="0" cy="0"/>
          <a:chOff x="0" y="0"/>
          <a:chExt cx="0" cy="0"/>
        </a:xfrm>
      </p:grpSpPr>
      <p:pic>
        <p:nvPicPr>
          <p:cNvPr id="1271" name="Google Shape;1271;p114"/>
          <p:cNvPicPr preferRelativeResize="0"/>
          <p:nvPr/>
        </p:nvPicPr>
        <p:blipFill>
          <a:blip r:embed="rId2">
            <a:alphaModFix/>
          </a:blip>
          <a:stretch>
            <a:fillRect/>
          </a:stretch>
        </p:blipFill>
        <p:spPr>
          <a:xfrm>
            <a:off x="7200850" y="280563"/>
            <a:ext cx="1723849" cy="464874"/>
          </a:xfrm>
          <a:prstGeom prst="rect">
            <a:avLst/>
          </a:prstGeom>
          <a:noFill/>
          <a:ln>
            <a:noFill/>
          </a:ln>
        </p:spPr>
      </p:pic>
      <p:sp>
        <p:nvSpPr>
          <p:cNvPr id="1272" name="Google Shape;1272;p11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73" name="Google Shape;1273;p114"/>
          <p:cNvSpPr txBox="1"/>
          <p:nvPr/>
        </p:nvSpPr>
        <p:spPr>
          <a:xfrm>
            <a:off x="374400" y="43200"/>
            <a:ext cx="8621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Who We Are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274" name="Google Shape;1274;p114"/>
          <p:cNvSpPr txBox="1"/>
          <p:nvPr/>
        </p:nvSpPr>
        <p:spPr>
          <a:xfrm>
            <a:off x="374400" y="982800"/>
            <a:ext cx="8182500" cy="205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a:solidFill>
                  <a:schemeClr val="dk1"/>
                </a:solidFill>
                <a:latin typeface="Roboto"/>
                <a:ea typeface="Roboto"/>
                <a:cs typeface="Roboto"/>
                <a:sym typeface="Roboto"/>
              </a:rPr>
              <a:t>We are an NGO that works with provincial governments and districts to help  </a:t>
            </a:r>
            <a:r>
              <a:rPr lang="en-GB" sz="1800" b="1">
                <a:solidFill>
                  <a:schemeClr val="dk2"/>
                </a:solidFill>
                <a:latin typeface="Roboto"/>
                <a:ea typeface="Roboto"/>
                <a:cs typeface="Roboto"/>
                <a:sym typeface="Roboto"/>
              </a:rPr>
              <a:t>under-serviced primary schools</a:t>
            </a:r>
            <a:r>
              <a:rPr lang="en-GB" sz="1800">
                <a:solidFill>
                  <a:schemeClr val="dk1"/>
                </a:solidFill>
                <a:latin typeface="Roboto"/>
                <a:ea typeface="Roboto"/>
                <a:cs typeface="Roboto"/>
                <a:sym typeface="Roboto"/>
              </a:rPr>
              <a:t> in South Africa improve </a:t>
            </a:r>
            <a:r>
              <a:rPr lang="en-GB" sz="1800" b="1">
                <a:solidFill>
                  <a:schemeClr val="dk2"/>
                </a:solidFill>
                <a:latin typeface="Roboto"/>
                <a:ea typeface="Roboto"/>
                <a:cs typeface="Roboto"/>
                <a:sym typeface="Roboto"/>
              </a:rPr>
              <a:t>foundational literacy, numeracy </a:t>
            </a:r>
            <a:r>
              <a:rPr lang="en-GB" sz="1800">
                <a:solidFill>
                  <a:schemeClr val="dk1"/>
                </a:solidFill>
                <a:latin typeface="Roboto"/>
                <a:ea typeface="Roboto"/>
                <a:cs typeface="Roboto"/>
                <a:sym typeface="Roboto"/>
              </a:rPr>
              <a:t>and </a:t>
            </a:r>
            <a:r>
              <a:rPr lang="en-GB" sz="1800" b="1">
                <a:solidFill>
                  <a:schemeClr val="dk2"/>
                </a:solidFill>
                <a:latin typeface="Roboto"/>
                <a:ea typeface="Roboto"/>
                <a:cs typeface="Roboto"/>
                <a:sym typeface="Roboto"/>
              </a:rPr>
              <a:t>digital skills </a:t>
            </a:r>
            <a:r>
              <a:rPr lang="en-GB" sz="1800">
                <a:solidFill>
                  <a:schemeClr val="dk1"/>
                </a:solidFill>
                <a:latin typeface="Roboto"/>
                <a:ea typeface="Roboto"/>
                <a:cs typeface="Roboto"/>
                <a:sym typeface="Roboto"/>
              </a:rPr>
              <a:t>by deploying relevant online programmes.</a:t>
            </a:r>
            <a:endParaRPr sz="18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8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GB" sz="1800">
                <a:solidFill>
                  <a:schemeClr val="dk1"/>
                </a:solidFill>
                <a:latin typeface="Roboto"/>
                <a:ea typeface="Roboto"/>
                <a:cs typeface="Roboto"/>
                <a:sym typeface="Roboto"/>
              </a:rPr>
              <a:t>In the process we </a:t>
            </a:r>
            <a:r>
              <a:rPr lang="en-GB" sz="1800" b="1">
                <a:solidFill>
                  <a:schemeClr val="dk2"/>
                </a:solidFill>
                <a:latin typeface="Roboto"/>
                <a:ea typeface="Roboto"/>
                <a:cs typeface="Roboto"/>
                <a:sym typeface="Roboto"/>
              </a:rPr>
              <a:t>create jobs</a:t>
            </a:r>
            <a:r>
              <a:rPr lang="en-GB" sz="1800">
                <a:solidFill>
                  <a:schemeClr val="dk1"/>
                </a:solidFill>
                <a:latin typeface="Roboto"/>
                <a:ea typeface="Roboto"/>
                <a:cs typeface="Roboto"/>
                <a:sym typeface="Roboto"/>
              </a:rPr>
              <a:t> for unemployed youth who assist schools and teachers with implementation.</a:t>
            </a:r>
            <a:endParaRPr sz="1800">
              <a:solidFill>
                <a:schemeClr val="dk1"/>
              </a:solidFill>
              <a:latin typeface="Roboto"/>
              <a:ea typeface="Roboto"/>
              <a:cs typeface="Roboto"/>
              <a:sym typeface="Roboto"/>
            </a:endParaRPr>
          </a:p>
        </p:txBody>
      </p:sp>
      <p:sp>
        <p:nvSpPr>
          <p:cNvPr id="1275" name="Google Shape;1275;p114"/>
          <p:cNvSpPr txBox="1"/>
          <p:nvPr/>
        </p:nvSpPr>
        <p:spPr>
          <a:xfrm>
            <a:off x="374400" y="3133200"/>
            <a:ext cx="8182500" cy="1335300"/>
          </a:xfrm>
          <a:prstGeom prst="rect">
            <a:avLst/>
          </a:prstGeom>
          <a:solidFill>
            <a:schemeClr val="lt2"/>
          </a:solidFill>
          <a:ln>
            <a:noFill/>
          </a:ln>
        </p:spPr>
        <p:txBody>
          <a:bodyPr spcFirstLastPara="1" wrap="square" lIns="1980000" tIns="91425" rIns="360000" bIns="91425" anchor="ctr" anchorCtr="0">
            <a:noAutofit/>
          </a:bodyPr>
          <a:lstStyle/>
          <a:p>
            <a:pPr marL="0" lvl="0" indent="0" algn="ctr" rtl="0">
              <a:lnSpc>
                <a:spcPct val="115000"/>
              </a:lnSpc>
              <a:spcBef>
                <a:spcPts val="0"/>
              </a:spcBef>
              <a:spcAft>
                <a:spcPts val="800"/>
              </a:spcAft>
              <a:buNone/>
            </a:pPr>
            <a:r>
              <a:rPr lang="en-GB" sz="1800" i="1">
                <a:solidFill>
                  <a:srgbClr val="FFFFFF"/>
                </a:solidFill>
                <a:latin typeface="Roboto"/>
                <a:ea typeface="Roboto"/>
                <a:cs typeface="Roboto"/>
                <a:sym typeface="Roboto"/>
              </a:rPr>
              <a:t>We believe that, through effective implementation, technology can significantly impact learner outcomes in an efficient, cost effective and scalable manner.</a:t>
            </a:r>
            <a:endParaRPr sz="1800" i="1">
              <a:solidFill>
                <a:srgbClr val="FFFFFF"/>
              </a:solidFill>
              <a:latin typeface="Roboto"/>
              <a:ea typeface="Roboto"/>
              <a:cs typeface="Roboto"/>
              <a:sym typeface="Roboto"/>
            </a:endParaRPr>
          </a:p>
        </p:txBody>
      </p:sp>
      <p:sp>
        <p:nvSpPr>
          <p:cNvPr id="1276" name="Google Shape;1276;p11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pic>
        <p:nvPicPr>
          <p:cNvPr id="1277" name="Google Shape;1277;p114"/>
          <p:cNvPicPr preferRelativeResize="0"/>
          <p:nvPr/>
        </p:nvPicPr>
        <p:blipFill>
          <a:blip r:embed="rId3">
            <a:alphaModFix/>
          </a:blip>
          <a:stretch>
            <a:fillRect/>
          </a:stretch>
        </p:blipFill>
        <p:spPr>
          <a:xfrm>
            <a:off x="296300" y="2973300"/>
            <a:ext cx="1800001" cy="1800001"/>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hank You 1B 2 1">
  <p:cSld name="CUSTOM_3_2_1">
    <p:bg>
      <p:bgPr>
        <a:solidFill>
          <a:schemeClr val="dk1"/>
        </a:solidFill>
        <a:effectLst/>
      </p:bgPr>
    </p:bg>
    <p:spTree>
      <p:nvGrpSpPr>
        <p:cNvPr id="1" name="Shape 1278"/>
        <p:cNvGrpSpPr/>
        <p:nvPr/>
      </p:nvGrpSpPr>
      <p:grpSpPr>
        <a:xfrm>
          <a:off x="0" y="0"/>
          <a:ext cx="0" cy="0"/>
          <a:chOff x="0" y="0"/>
          <a:chExt cx="0" cy="0"/>
        </a:xfrm>
      </p:grpSpPr>
      <p:sp>
        <p:nvSpPr>
          <p:cNvPr id="1279" name="Google Shape;1279;p11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80" name="Google Shape;1280;p115"/>
          <p:cNvSpPr txBox="1"/>
          <p:nvPr/>
        </p:nvSpPr>
        <p:spPr>
          <a:xfrm>
            <a:off x="374400" y="43200"/>
            <a:ext cx="675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Who We Are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281" name="Google Shape;1281;p115"/>
          <p:cNvSpPr txBox="1"/>
          <p:nvPr/>
        </p:nvSpPr>
        <p:spPr>
          <a:xfrm>
            <a:off x="374400" y="982800"/>
            <a:ext cx="8182500" cy="205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a:solidFill>
                  <a:schemeClr val="lt1"/>
                </a:solidFill>
                <a:latin typeface="Roboto"/>
                <a:ea typeface="Roboto"/>
                <a:cs typeface="Roboto"/>
                <a:sym typeface="Roboto"/>
              </a:rPr>
              <a:t>We are an NGO that works with provincial governments and districts to help </a:t>
            </a:r>
            <a:r>
              <a:rPr lang="en-GB" sz="1800" b="1">
                <a:solidFill>
                  <a:schemeClr val="dk2"/>
                </a:solidFill>
                <a:latin typeface="Roboto"/>
                <a:ea typeface="Roboto"/>
                <a:cs typeface="Roboto"/>
                <a:sym typeface="Roboto"/>
              </a:rPr>
              <a:t>under-serviced primary schools</a:t>
            </a:r>
            <a:r>
              <a:rPr lang="en-GB" sz="1800">
                <a:solidFill>
                  <a:schemeClr val="dk1"/>
                </a:solidFill>
                <a:latin typeface="Roboto"/>
                <a:ea typeface="Roboto"/>
                <a:cs typeface="Roboto"/>
                <a:sym typeface="Roboto"/>
              </a:rPr>
              <a:t> </a:t>
            </a:r>
            <a:r>
              <a:rPr lang="en-GB" sz="1800">
                <a:solidFill>
                  <a:schemeClr val="lt1"/>
                </a:solidFill>
                <a:latin typeface="Roboto"/>
                <a:ea typeface="Roboto"/>
                <a:cs typeface="Roboto"/>
                <a:sym typeface="Roboto"/>
              </a:rPr>
              <a:t>in South Africa improve </a:t>
            </a:r>
            <a:r>
              <a:rPr lang="en-GB" sz="1800" b="1">
                <a:solidFill>
                  <a:schemeClr val="dk2"/>
                </a:solidFill>
                <a:latin typeface="Roboto"/>
                <a:ea typeface="Roboto"/>
                <a:cs typeface="Roboto"/>
                <a:sym typeface="Roboto"/>
              </a:rPr>
              <a:t>foundational literacy, numeracy </a:t>
            </a:r>
            <a:r>
              <a:rPr lang="en-GB" sz="1800">
                <a:solidFill>
                  <a:schemeClr val="lt1"/>
                </a:solidFill>
                <a:latin typeface="Roboto"/>
                <a:ea typeface="Roboto"/>
                <a:cs typeface="Roboto"/>
                <a:sym typeface="Roboto"/>
              </a:rPr>
              <a:t>and</a:t>
            </a:r>
            <a:r>
              <a:rPr lang="en-GB" sz="1800" b="1">
                <a:solidFill>
                  <a:schemeClr val="lt1"/>
                </a:solidFill>
                <a:latin typeface="Roboto"/>
                <a:ea typeface="Roboto"/>
                <a:cs typeface="Roboto"/>
                <a:sym typeface="Roboto"/>
              </a:rPr>
              <a:t> </a:t>
            </a:r>
            <a:r>
              <a:rPr lang="en-GB" sz="1800" b="1">
                <a:solidFill>
                  <a:schemeClr val="dk2"/>
                </a:solidFill>
                <a:latin typeface="Roboto"/>
                <a:ea typeface="Roboto"/>
                <a:cs typeface="Roboto"/>
                <a:sym typeface="Roboto"/>
              </a:rPr>
              <a:t>digital skills </a:t>
            </a:r>
            <a:r>
              <a:rPr lang="en-GB" sz="1800">
                <a:solidFill>
                  <a:schemeClr val="lt1"/>
                </a:solidFill>
                <a:latin typeface="Roboto"/>
                <a:ea typeface="Roboto"/>
                <a:cs typeface="Roboto"/>
                <a:sym typeface="Roboto"/>
              </a:rPr>
              <a:t>by deploying relevant online programmes.</a:t>
            </a:r>
            <a:endParaRPr sz="18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8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GB" sz="1800">
                <a:solidFill>
                  <a:schemeClr val="lt1"/>
                </a:solidFill>
                <a:latin typeface="Roboto"/>
                <a:ea typeface="Roboto"/>
                <a:cs typeface="Roboto"/>
                <a:sym typeface="Roboto"/>
              </a:rPr>
              <a:t>In the process we </a:t>
            </a:r>
            <a:r>
              <a:rPr lang="en-GB" sz="1800" b="1">
                <a:solidFill>
                  <a:schemeClr val="dk2"/>
                </a:solidFill>
                <a:latin typeface="Roboto"/>
                <a:ea typeface="Roboto"/>
                <a:cs typeface="Roboto"/>
                <a:sym typeface="Roboto"/>
              </a:rPr>
              <a:t>create jobs</a:t>
            </a:r>
            <a:r>
              <a:rPr lang="en-GB" sz="1800">
                <a:solidFill>
                  <a:schemeClr val="dk1"/>
                </a:solidFill>
                <a:latin typeface="Roboto"/>
                <a:ea typeface="Roboto"/>
                <a:cs typeface="Roboto"/>
                <a:sym typeface="Roboto"/>
              </a:rPr>
              <a:t> </a:t>
            </a:r>
            <a:r>
              <a:rPr lang="en-GB" sz="1800">
                <a:solidFill>
                  <a:schemeClr val="lt1"/>
                </a:solidFill>
                <a:latin typeface="Roboto"/>
                <a:ea typeface="Roboto"/>
                <a:cs typeface="Roboto"/>
                <a:sym typeface="Roboto"/>
              </a:rPr>
              <a:t>for unemployed youth who assist schools with implementation.</a:t>
            </a:r>
            <a:endParaRPr sz="1800">
              <a:solidFill>
                <a:schemeClr val="lt1"/>
              </a:solidFill>
              <a:latin typeface="Roboto"/>
              <a:ea typeface="Roboto"/>
              <a:cs typeface="Roboto"/>
              <a:sym typeface="Roboto"/>
            </a:endParaRPr>
          </a:p>
        </p:txBody>
      </p:sp>
      <p:pic>
        <p:nvPicPr>
          <p:cNvPr id="1282" name="Google Shape;1282;p115"/>
          <p:cNvPicPr preferRelativeResize="0"/>
          <p:nvPr/>
        </p:nvPicPr>
        <p:blipFill>
          <a:blip r:embed="rId2">
            <a:alphaModFix/>
          </a:blip>
          <a:stretch>
            <a:fillRect/>
          </a:stretch>
        </p:blipFill>
        <p:spPr>
          <a:xfrm>
            <a:off x="7303522" y="414375"/>
            <a:ext cx="1725954" cy="465425"/>
          </a:xfrm>
          <a:prstGeom prst="rect">
            <a:avLst/>
          </a:prstGeom>
          <a:noFill/>
          <a:ln>
            <a:noFill/>
          </a:ln>
        </p:spPr>
      </p:pic>
      <p:sp>
        <p:nvSpPr>
          <p:cNvPr id="1283" name="Google Shape;1283;p11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284" name="Google Shape;1284;p115"/>
          <p:cNvSpPr txBox="1"/>
          <p:nvPr/>
        </p:nvSpPr>
        <p:spPr>
          <a:xfrm>
            <a:off x="374400" y="3133200"/>
            <a:ext cx="8182500" cy="1335300"/>
          </a:xfrm>
          <a:prstGeom prst="rect">
            <a:avLst/>
          </a:prstGeom>
          <a:solidFill>
            <a:schemeClr val="lt2"/>
          </a:solidFill>
          <a:ln>
            <a:noFill/>
          </a:ln>
        </p:spPr>
        <p:txBody>
          <a:bodyPr spcFirstLastPara="1" wrap="square" lIns="1980000" tIns="91425" rIns="360000" bIns="91425" anchor="ctr" anchorCtr="0">
            <a:noAutofit/>
          </a:bodyPr>
          <a:lstStyle/>
          <a:p>
            <a:pPr marL="0" lvl="0" indent="0" algn="ctr" rtl="0">
              <a:lnSpc>
                <a:spcPct val="115000"/>
              </a:lnSpc>
              <a:spcBef>
                <a:spcPts val="0"/>
              </a:spcBef>
              <a:spcAft>
                <a:spcPts val="800"/>
              </a:spcAft>
              <a:buNone/>
            </a:pPr>
            <a:r>
              <a:rPr lang="en-GB" sz="1800" i="1">
                <a:solidFill>
                  <a:srgbClr val="FFFFFF"/>
                </a:solidFill>
                <a:latin typeface="Roboto"/>
                <a:ea typeface="Roboto"/>
                <a:cs typeface="Roboto"/>
                <a:sym typeface="Roboto"/>
              </a:rPr>
              <a:t>We believe that, through effective implementation, technology can significantly impact learner outcomes in an efficient, cost effective and scalable manner.</a:t>
            </a:r>
            <a:endParaRPr sz="1800" i="1">
              <a:solidFill>
                <a:srgbClr val="FFFFFF"/>
              </a:solidFill>
              <a:latin typeface="Roboto"/>
              <a:ea typeface="Roboto"/>
              <a:cs typeface="Roboto"/>
              <a:sym typeface="Roboto"/>
            </a:endParaRPr>
          </a:p>
        </p:txBody>
      </p:sp>
      <p:pic>
        <p:nvPicPr>
          <p:cNvPr id="1285" name="Google Shape;1285;p115"/>
          <p:cNvPicPr preferRelativeResize="0"/>
          <p:nvPr/>
        </p:nvPicPr>
        <p:blipFill>
          <a:blip r:embed="rId3">
            <a:alphaModFix/>
          </a:blip>
          <a:stretch>
            <a:fillRect/>
          </a:stretch>
        </p:blipFill>
        <p:spPr>
          <a:xfrm>
            <a:off x="296300" y="2973300"/>
            <a:ext cx="1800001" cy="1800001"/>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hank You 1B 3 1 1 2">
  <p:cSld name="CUSTOM_3_3_1_3_1">
    <p:spTree>
      <p:nvGrpSpPr>
        <p:cNvPr id="1" name="Shape 1286"/>
        <p:cNvGrpSpPr/>
        <p:nvPr/>
      </p:nvGrpSpPr>
      <p:grpSpPr>
        <a:xfrm>
          <a:off x="0" y="0"/>
          <a:ext cx="0" cy="0"/>
          <a:chOff x="0" y="0"/>
          <a:chExt cx="0" cy="0"/>
        </a:xfrm>
      </p:grpSpPr>
      <p:sp>
        <p:nvSpPr>
          <p:cNvPr id="1287" name="Google Shape;1287;p11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88" name="Google Shape;1288;p116"/>
          <p:cNvSpPr txBox="1"/>
          <p:nvPr/>
        </p:nvSpPr>
        <p:spPr>
          <a:xfrm>
            <a:off x="374400" y="43200"/>
            <a:ext cx="8417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What Drives Us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289" name="Google Shape;1289;p116"/>
          <p:cNvSpPr txBox="1"/>
          <p:nvPr/>
        </p:nvSpPr>
        <p:spPr>
          <a:xfrm>
            <a:off x="480750" y="3164421"/>
            <a:ext cx="8182500" cy="1335300"/>
          </a:xfrm>
          <a:prstGeom prst="rect">
            <a:avLst/>
          </a:prstGeom>
          <a:solidFill>
            <a:schemeClr val="lt2"/>
          </a:solidFill>
          <a:ln>
            <a:noFill/>
          </a:ln>
        </p:spPr>
        <p:txBody>
          <a:bodyPr spcFirstLastPara="1" wrap="square" lIns="432000" tIns="91425" rIns="1440000" bIns="91425" anchor="ctr" anchorCtr="0">
            <a:noAutofit/>
          </a:bodyPr>
          <a:lstStyle/>
          <a:p>
            <a:pPr marL="0" lvl="0" indent="0" algn="ctr" rtl="0">
              <a:lnSpc>
                <a:spcPct val="115000"/>
              </a:lnSpc>
              <a:spcBef>
                <a:spcPts val="0"/>
              </a:spcBef>
              <a:spcAft>
                <a:spcPts val="800"/>
              </a:spcAft>
              <a:buNone/>
            </a:pPr>
            <a:r>
              <a:rPr lang="en-GB" sz="1800" i="1">
                <a:solidFill>
                  <a:srgbClr val="FFFFFF"/>
                </a:solidFill>
                <a:latin typeface="Roboto"/>
                <a:ea typeface="Roboto"/>
                <a:cs typeface="Roboto"/>
                <a:sym typeface="Roboto"/>
              </a:rPr>
              <a:t>Weak learner performance in literacy and numeracy in foundation phase constitutes one of the major factors leading to poor learning outcomes in later grades</a:t>
            </a:r>
            <a:r>
              <a:rPr lang="en-GB" sz="1800" i="1" baseline="30000">
                <a:solidFill>
                  <a:srgbClr val="FFFFFF"/>
                </a:solidFill>
                <a:latin typeface="Roboto"/>
                <a:ea typeface="Roboto"/>
                <a:cs typeface="Roboto"/>
                <a:sym typeface="Roboto"/>
              </a:rPr>
              <a:t>3</a:t>
            </a:r>
            <a:endParaRPr sz="1800" i="1" baseline="30000">
              <a:solidFill>
                <a:srgbClr val="FFFFFF"/>
              </a:solidFill>
              <a:latin typeface="Roboto"/>
              <a:ea typeface="Roboto"/>
              <a:cs typeface="Roboto"/>
              <a:sym typeface="Roboto"/>
            </a:endParaRPr>
          </a:p>
        </p:txBody>
      </p:sp>
      <p:sp>
        <p:nvSpPr>
          <p:cNvPr id="1290" name="Google Shape;1290;p11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291" name="Google Shape;1291;p116"/>
          <p:cNvSpPr txBox="1"/>
          <p:nvPr/>
        </p:nvSpPr>
        <p:spPr>
          <a:xfrm>
            <a:off x="371900" y="4490775"/>
            <a:ext cx="8182500" cy="31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GB" sz="1000" i="1" baseline="30000">
                <a:solidFill>
                  <a:srgbClr val="999999"/>
                </a:solidFill>
                <a:latin typeface="Roboto"/>
                <a:ea typeface="Roboto"/>
                <a:cs typeface="Roboto"/>
                <a:sym typeface="Roboto"/>
              </a:rPr>
              <a:t>1 </a:t>
            </a:r>
            <a:r>
              <a:rPr lang="en-GB" sz="1000" i="1">
                <a:solidFill>
                  <a:srgbClr val="999999"/>
                </a:solidFill>
                <a:latin typeface="Roboto"/>
                <a:ea typeface="Roboto"/>
                <a:cs typeface="Roboto"/>
                <a:sym typeface="Roboto"/>
              </a:rPr>
              <a:t>PIRLS 2016 report; </a:t>
            </a:r>
            <a:r>
              <a:rPr lang="en-GB" sz="1000" i="1" baseline="30000">
                <a:solidFill>
                  <a:srgbClr val="999999"/>
                </a:solidFill>
                <a:latin typeface="Roboto"/>
                <a:ea typeface="Roboto"/>
                <a:cs typeface="Roboto"/>
                <a:sym typeface="Roboto"/>
              </a:rPr>
              <a:t>2 </a:t>
            </a:r>
            <a:r>
              <a:rPr lang="en-GB" sz="1000" i="1">
                <a:solidFill>
                  <a:srgbClr val="999999"/>
                </a:solidFill>
                <a:latin typeface="Roboto"/>
                <a:ea typeface="Roboto"/>
                <a:cs typeface="Roboto"/>
                <a:sym typeface="Roboto"/>
              </a:rPr>
              <a:t>TIMSS 2019 report; </a:t>
            </a:r>
            <a:r>
              <a:rPr lang="en-GB" sz="1000" i="1" baseline="30000">
                <a:solidFill>
                  <a:srgbClr val="999999"/>
                </a:solidFill>
                <a:latin typeface="Roboto"/>
                <a:ea typeface="Roboto"/>
                <a:cs typeface="Roboto"/>
                <a:sym typeface="Roboto"/>
              </a:rPr>
              <a:t>3</a:t>
            </a:r>
            <a:r>
              <a:rPr lang="en-GB" sz="1000" i="1">
                <a:solidFill>
                  <a:srgbClr val="999999"/>
                </a:solidFill>
                <a:latin typeface="Roboto"/>
                <a:ea typeface="Roboto"/>
                <a:cs typeface="Roboto"/>
                <a:sym typeface="Roboto"/>
              </a:rPr>
              <a:t> Spaull, Van der Berg, Wills, Gustafsson &amp; Kotze 2016. Laying Firm Foundations. Getting Reading</a:t>
            </a:r>
            <a:endParaRPr sz="2000" baseline="30000">
              <a:solidFill>
                <a:schemeClr val="dk1"/>
              </a:solidFill>
              <a:latin typeface="Roboto"/>
              <a:ea typeface="Roboto"/>
              <a:cs typeface="Roboto"/>
              <a:sym typeface="Roboto"/>
            </a:endParaRPr>
          </a:p>
        </p:txBody>
      </p:sp>
      <p:graphicFrame>
        <p:nvGraphicFramePr>
          <p:cNvPr id="1292" name="Google Shape;1292;p116"/>
          <p:cNvGraphicFramePr/>
          <p:nvPr/>
        </p:nvGraphicFramePr>
        <p:xfrm>
          <a:off x="480750" y="2068850"/>
          <a:ext cx="3000000" cy="3000000"/>
        </p:xfrm>
        <a:graphic>
          <a:graphicData uri="http://schemas.openxmlformats.org/drawingml/2006/table">
            <a:tbl>
              <a:tblPr>
                <a:noFill/>
                <a:tableStyleId>{1F3B46EE-09A7-400E-A09B-24FA0B152E7C}</a:tableStyleId>
              </a:tblPr>
              <a:tblGrid>
                <a:gridCol w="2727500">
                  <a:extLst>
                    <a:ext uri="{9D8B030D-6E8A-4147-A177-3AD203B41FA5}">
                      <a16:colId xmlns:a16="http://schemas.microsoft.com/office/drawing/2014/main" val="20000"/>
                    </a:ext>
                  </a:extLst>
                </a:gridCol>
                <a:gridCol w="2727500">
                  <a:extLst>
                    <a:ext uri="{9D8B030D-6E8A-4147-A177-3AD203B41FA5}">
                      <a16:colId xmlns:a16="http://schemas.microsoft.com/office/drawing/2014/main" val="20001"/>
                    </a:ext>
                  </a:extLst>
                </a:gridCol>
                <a:gridCol w="2727500">
                  <a:extLst>
                    <a:ext uri="{9D8B030D-6E8A-4147-A177-3AD203B41FA5}">
                      <a16:colId xmlns:a16="http://schemas.microsoft.com/office/drawing/2014/main" val="20002"/>
                    </a:ext>
                  </a:extLst>
                </a:gridCol>
              </a:tblGrid>
              <a:tr h="381000">
                <a:tc>
                  <a:txBody>
                    <a:bodyPr/>
                    <a:lstStyle/>
                    <a:p>
                      <a:pPr marL="0" lvl="0" indent="0" algn="ctr" rtl="0">
                        <a:spcBef>
                          <a:spcPts val="600"/>
                        </a:spcBef>
                        <a:spcAft>
                          <a:spcPts val="0"/>
                        </a:spcAft>
                        <a:buNone/>
                      </a:pPr>
                      <a:r>
                        <a:rPr lang="en-GB" sz="1800">
                          <a:solidFill>
                            <a:schemeClr val="dk1"/>
                          </a:solidFill>
                          <a:latin typeface="Roboto"/>
                          <a:ea typeface="Roboto"/>
                          <a:cs typeface="Roboto"/>
                          <a:sym typeface="Roboto"/>
                        </a:rPr>
                        <a:t>of Grade 4 learners </a:t>
                      </a:r>
                      <a:r>
                        <a:rPr lang="en-GB" sz="1800" b="1">
                          <a:solidFill>
                            <a:schemeClr val="dk2"/>
                          </a:solidFill>
                          <a:latin typeface="Roboto"/>
                          <a:ea typeface="Roboto"/>
                          <a:cs typeface="Roboto"/>
                          <a:sym typeface="Roboto"/>
                        </a:rPr>
                        <a:t>can’t </a:t>
                      </a:r>
                      <a:r>
                        <a:rPr lang="en-GB" sz="1800" b="1" u="sng">
                          <a:solidFill>
                            <a:schemeClr val="dk2"/>
                          </a:solidFill>
                          <a:latin typeface="Roboto"/>
                          <a:ea typeface="Roboto"/>
                          <a:cs typeface="Roboto"/>
                          <a:sym typeface="Roboto"/>
                        </a:rPr>
                        <a:t>read</a:t>
                      </a:r>
                      <a:r>
                        <a:rPr lang="en-GB" sz="1800" b="1">
                          <a:solidFill>
                            <a:schemeClr val="dk2"/>
                          </a:solidFill>
                          <a:latin typeface="Roboto"/>
                          <a:ea typeface="Roboto"/>
                          <a:cs typeface="Roboto"/>
                          <a:sym typeface="Roboto"/>
                        </a:rPr>
                        <a:t> for meaning</a:t>
                      </a:r>
                      <a:r>
                        <a:rPr lang="en-GB" sz="1800" baseline="30000">
                          <a:solidFill>
                            <a:schemeClr val="dk1"/>
                          </a:solidFill>
                          <a:latin typeface="Roboto"/>
                          <a:ea typeface="Roboto"/>
                          <a:cs typeface="Roboto"/>
                          <a:sym typeface="Roboto"/>
                        </a:rPr>
                        <a:t>1</a:t>
                      </a:r>
                      <a:r>
                        <a:rPr lang="en-GB"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marL="0" lvl="0" indent="0" algn="ctr" rtl="0">
                        <a:spcBef>
                          <a:spcPts val="0"/>
                        </a:spcBef>
                        <a:spcAft>
                          <a:spcPts val="0"/>
                        </a:spcAft>
                        <a:buNone/>
                      </a:pPr>
                      <a:endParaRPr/>
                    </a:p>
                  </a:txBody>
                  <a:tcPr marL="9000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600"/>
                        </a:spcBef>
                        <a:spcAft>
                          <a:spcPts val="0"/>
                        </a:spcAft>
                        <a:buNone/>
                      </a:pPr>
                      <a:r>
                        <a:rPr lang="en-GB" sz="1800">
                          <a:solidFill>
                            <a:schemeClr val="dk1"/>
                          </a:solidFill>
                          <a:latin typeface="Roboto"/>
                          <a:ea typeface="Roboto"/>
                          <a:cs typeface="Roboto"/>
                          <a:sym typeface="Roboto"/>
                        </a:rPr>
                        <a:t>of Grade 5 learners show </a:t>
                      </a:r>
                      <a:r>
                        <a:rPr lang="en-GB" sz="1800" b="1">
                          <a:solidFill>
                            <a:schemeClr val="dk2"/>
                          </a:solidFill>
                          <a:latin typeface="Roboto"/>
                          <a:ea typeface="Roboto"/>
                          <a:cs typeface="Roboto"/>
                          <a:sym typeface="Roboto"/>
                        </a:rPr>
                        <a:t>no basic </a:t>
                      </a:r>
                      <a:r>
                        <a:rPr lang="en-GB" sz="1800" b="1" u="sng">
                          <a:solidFill>
                            <a:schemeClr val="dk2"/>
                          </a:solidFill>
                          <a:latin typeface="Roboto"/>
                          <a:ea typeface="Roboto"/>
                          <a:cs typeface="Roboto"/>
                          <a:sym typeface="Roboto"/>
                        </a:rPr>
                        <a:t>mathematical</a:t>
                      </a:r>
                      <a:r>
                        <a:rPr lang="en-GB" sz="1800" b="1">
                          <a:solidFill>
                            <a:schemeClr val="dk2"/>
                          </a:solidFill>
                          <a:latin typeface="Roboto"/>
                          <a:ea typeface="Roboto"/>
                          <a:cs typeface="Roboto"/>
                          <a:sym typeface="Roboto"/>
                        </a:rPr>
                        <a:t> knowledge</a:t>
                      </a:r>
                      <a:r>
                        <a:rPr lang="en-GB" sz="1800" baseline="30000">
                          <a:solidFill>
                            <a:schemeClr val="dk1"/>
                          </a:solidFill>
                          <a:latin typeface="Roboto"/>
                          <a:ea typeface="Roboto"/>
                          <a:cs typeface="Roboto"/>
                          <a:sym typeface="Roboto"/>
                        </a:rPr>
                        <a:t>2</a:t>
                      </a:r>
                      <a:endParaRPr sz="1800" b="1">
                        <a:solidFill>
                          <a:schemeClr val="dk2"/>
                        </a:solidFill>
                        <a:latin typeface="Roboto"/>
                        <a:ea typeface="Roboto"/>
                        <a:cs typeface="Roboto"/>
                        <a:sym typeface="Roboto"/>
                      </a:endParaRPr>
                    </a:p>
                  </a:txBody>
                  <a:tcPr marL="9000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600"/>
                        </a:spcBef>
                        <a:spcAft>
                          <a:spcPts val="0"/>
                        </a:spcAft>
                        <a:buNone/>
                      </a:pPr>
                      <a:r>
                        <a:rPr lang="en-GB" sz="1800">
                          <a:solidFill>
                            <a:schemeClr val="dk1"/>
                          </a:solidFill>
                          <a:latin typeface="Roboto"/>
                          <a:ea typeface="Roboto"/>
                          <a:cs typeface="Roboto"/>
                          <a:sym typeface="Roboto"/>
                        </a:rPr>
                        <a:t>of South African learners are taught in </a:t>
                      </a:r>
                      <a:r>
                        <a:rPr lang="en-GB" sz="1800" b="1" u="sng">
                          <a:solidFill>
                            <a:schemeClr val="dk2"/>
                          </a:solidFill>
                          <a:latin typeface="Roboto"/>
                          <a:ea typeface="Roboto"/>
                          <a:cs typeface="Roboto"/>
                          <a:sym typeface="Roboto"/>
                        </a:rPr>
                        <a:t>English</a:t>
                      </a:r>
                      <a:r>
                        <a:rPr lang="en-GB" sz="1800" b="1">
                          <a:solidFill>
                            <a:schemeClr val="dk2"/>
                          </a:solidFill>
                          <a:latin typeface="Roboto"/>
                          <a:ea typeface="Roboto"/>
                          <a:cs typeface="Roboto"/>
                          <a:sym typeface="Roboto"/>
                        </a:rPr>
                        <a:t> from Grade 4</a:t>
                      </a:r>
                      <a:r>
                        <a:rPr lang="en-GB" sz="1800">
                          <a:solidFill>
                            <a:schemeClr val="dk2"/>
                          </a:solidFill>
                          <a:latin typeface="Roboto"/>
                          <a:ea typeface="Roboto"/>
                          <a:cs typeface="Roboto"/>
                          <a:sym typeface="Roboto"/>
                        </a:rPr>
                        <a:t> </a:t>
                      </a:r>
                      <a:endParaRPr/>
                    </a:p>
                  </a:txBody>
                  <a:tcPr marL="9000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293" name="Google Shape;1293;p116"/>
          <p:cNvPicPr preferRelativeResize="0"/>
          <p:nvPr/>
        </p:nvPicPr>
        <p:blipFill>
          <a:blip r:embed="rId2">
            <a:alphaModFix/>
          </a:blip>
          <a:stretch>
            <a:fillRect/>
          </a:stretch>
        </p:blipFill>
        <p:spPr>
          <a:xfrm>
            <a:off x="7351475" y="3168989"/>
            <a:ext cx="1440001" cy="1440001"/>
          </a:xfrm>
          <a:prstGeom prst="rect">
            <a:avLst/>
          </a:prstGeom>
          <a:noFill/>
          <a:ln>
            <a:noFill/>
          </a:ln>
        </p:spPr>
      </p:pic>
      <p:sp>
        <p:nvSpPr>
          <p:cNvPr id="1294" name="Google Shape;1294;p116"/>
          <p:cNvSpPr/>
          <p:nvPr/>
        </p:nvSpPr>
        <p:spPr>
          <a:xfrm>
            <a:off x="1410425" y="982800"/>
            <a:ext cx="1080000" cy="1080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lt1"/>
                </a:solidFill>
                <a:latin typeface="Roboto"/>
                <a:ea typeface="Roboto"/>
                <a:cs typeface="Roboto"/>
                <a:sym typeface="Roboto"/>
              </a:rPr>
              <a:t>78%</a:t>
            </a:r>
            <a:endParaRPr sz="2400" b="1">
              <a:solidFill>
                <a:schemeClr val="lt1"/>
              </a:solidFill>
              <a:latin typeface="Roboto"/>
              <a:ea typeface="Roboto"/>
              <a:cs typeface="Roboto"/>
              <a:sym typeface="Roboto"/>
            </a:endParaRPr>
          </a:p>
        </p:txBody>
      </p:sp>
      <p:sp>
        <p:nvSpPr>
          <p:cNvPr id="1295" name="Google Shape;1295;p116"/>
          <p:cNvSpPr/>
          <p:nvPr/>
        </p:nvSpPr>
        <p:spPr>
          <a:xfrm>
            <a:off x="4032000" y="982800"/>
            <a:ext cx="1080000" cy="1080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lt1"/>
                </a:solidFill>
                <a:latin typeface="Roboto"/>
                <a:ea typeface="Roboto"/>
                <a:cs typeface="Roboto"/>
                <a:sym typeface="Roboto"/>
              </a:rPr>
              <a:t>63%</a:t>
            </a:r>
            <a:endParaRPr sz="2400" b="1">
              <a:solidFill>
                <a:schemeClr val="lt1"/>
              </a:solidFill>
              <a:latin typeface="Roboto"/>
              <a:ea typeface="Roboto"/>
              <a:cs typeface="Roboto"/>
              <a:sym typeface="Roboto"/>
            </a:endParaRPr>
          </a:p>
        </p:txBody>
      </p:sp>
      <p:sp>
        <p:nvSpPr>
          <p:cNvPr id="1296" name="Google Shape;1296;p116"/>
          <p:cNvSpPr/>
          <p:nvPr/>
        </p:nvSpPr>
        <p:spPr>
          <a:xfrm>
            <a:off x="6653575" y="982800"/>
            <a:ext cx="1080000" cy="1080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lt1"/>
                </a:solidFill>
                <a:latin typeface="Roboto"/>
                <a:ea typeface="Roboto"/>
                <a:cs typeface="Roboto"/>
                <a:sym typeface="Roboto"/>
              </a:rPr>
              <a:t>90%</a:t>
            </a:r>
            <a:endParaRPr sz="2400" b="1">
              <a:solidFill>
                <a:schemeClr val="lt1"/>
              </a:solidFill>
              <a:latin typeface="Roboto"/>
              <a:ea typeface="Roboto"/>
              <a:cs typeface="Roboto"/>
              <a:sym typeface="Roboto"/>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hank You 1B 3 1 1 1">
  <p:cSld name="CUSTOM_3_3_1_1_1">
    <p:bg>
      <p:bgPr>
        <a:solidFill>
          <a:schemeClr val="dk1"/>
        </a:solidFill>
        <a:effectLst/>
      </p:bgPr>
    </p:bg>
    <p:spTree>
      <p:nvGrpSpPr>
        <p:cNvPr id="1" name="Shape 1297"/>
        <p:cNvGrpSpPr/>
        <p:nvPr/>
      </p:nvGrpSpPr>
      <p:grpSpPr>
        <a:xfrm>
          <a:off x="0" y="0"/>
          <a:ext cx="0" cy="0"/>
          <a:chOff x="0" y="0"/>
          <a:chExt cx="0" cy="0"/>
        </a:xfrm>
      </p:grpSpPr>
      <p:sp>
        <p:nvSpPr>
          <p:cNvPr id="1298" name="Google Shape;1298;p11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99" name="Google Shape;1299;p117"/>
          <p:cNvSpPr txBox="1"/>
          <p:nvPr/>
        </p:nvSpPr>
        <p:spPr>
          <a:xfrm>
            <a:off x="374400" y="43200"/>
            <a:ext cx="8417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What Drives Us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300" name="Google Shape;1300;p117"/>
          <p:cNvSpPr txBox="1"/>
          <p:nvPr/>
        </p:nvSpPr>
        <p:spPr>
          <a:xfrm>
            <a:off x="480750" y="3164421"/>
            <a:ext cx="8182500" cy="1335300"/>
          </a:xfrm>
          <a:prstGeom prst="rect">
            <a:avLst/>
          </a:prstGeom>
          <a:solidFill>
            <a:schemeClr val="lt2"/>
          </a:solidFill>
          <a:ln>
            <a:noFill/>
          </a:ln>
        </p:spPr>
        <p:txBody>
          <a:bodyPr spcFirstLastPara="1" wrap="square" lIns="432000" tIns="91425" rIns="1440000" bIns="91425" anchor="ctr" anchorCtr="0">
            <a:noAutofit/>
          </a:bodyPr>
          <a:lstStyle/>
          <a:p>
            <a:pPr marL="0" lvl="0" indent="0" algn="ctr" rtl="0">
              <a:lnSpc>
                <a:spcPct val="115000"/>
              </a:lnSpc>
              <a:spcBef>
                <a:spcPts val="0"/>
              </a:spcBef>
              <a:spcAft>
                <a:spcPts val="800"/>
              </a:spcAft>
              <a:buNone/>
            </a:pPr>
            <a:r>
              <a:rPr lang="en-GB" sz="1800" i="1">
                <a:solidFill>
                  <a:srgbClr val="FFFFFF"/>
                </a:solidFill>
                <a:latin typeface="Roboto"/>
                <a:ea typeface="Roboto"/>
                <a:cs typeface="Roboto"/>
                <a:sym typeface="Roboto"/>
              </a:rPr>
              <a:t>Weak learner performance in literacy and numeracy in foundation phase constitutes one of the major factors leading to poor learning outcomes in later grades</a:t>
            </a:r>
            <a:r>
              <a:rPr lang="en-GB" sz="1800" i="1" baseline="30000">
                <a:solidFill>
                  <a:srgbClr val="FFFFFF"/>
                </a:solidFill>
                <a:latin typeface="Roboto"/>
                <a:ea typeface="Roboto"/>
                <a:cs typeface="Roboto"/>
                <a:sym typeface="Roboto"/>
              </a:rPr>
              <a:t>3</a:t>
            </a:r>
            <a:endParaRPr sz="1800" i="1" baseline="30000">
              <a:solidFill>
                <a:srgbClr val="FFFFFF"/>
              </a:solidFill>
              <a:latin typeface="Roboto"/>
              <a:ea typeface="Roboto"/>
              <a:cs typeface="Roboto"/>
              <a:sym typeface="Roboto"/>
            </a:endParaRPr>
          </a:p>
        </p:txBody>
      </p:sp>
      <p:sp>
        <p:nvSpPr>
          <p:cNvPr id="1301" name="Google Shape;1301;p117"/>
          <p:cNvSpPr txBox="1"/>
          <p:nvPr/>
        </p:nvSpPr>
        <p:spPr>
          <a:xfrm>
            <a:off x="371900" y="4490775"/>
            <a:ext cx="8182500" cy="31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GB" sz="1000" i="1" baseline="30000">
                <a:solidFill>
                  <a:srgbClr val="999999"/>
                </a:solidFill>
                <a:latin typeface="Roboto"/>
                <a:ea typeface="Roboto"/>
                <a:cs typeface="Roboto"/>
                <a:sym typeface="Roboto"/>
              </a:rPr>
              <a:t>1 </a:t>
            </a:r>
            <a:r>
              <a:rPr lang="en-GB" sz="1000" i="1">
                <a:solidFill>
                  <a:srgbClr val="999999"/>
                </a:solidFill>
                <a:latin typeface="Roboto"/>
                <a:ea typeface="Roboto"/>
                <a:cs typeface="Roboto"/>
                <a:sym typeface="Roboto"/>
              </a:rPr>
              <a:t>PIRLS 2016 report; </a:t>
            </a:r>
            <a:r>
              <a:rPr lang="en-GB" sz="1000" i="1" baseline="30000">
                <a:solidFill>
                  <a:srgbClr val="999999"/>
                </a:solidFill>
                <a:latin typeface="Roboto"/>
                <a:ea typeface="Roboto"/>
                <a:cs typeface="Roboto"/>
                <a:sym typeface="Roboto"/>
              </a:rPr>
              <a:t>2 </a:t>
            </a:r>
            <a:r>
              <a:rPr lang="en-GB" sz="1000" i="1">
                <a:solidFill>
                  <a:srgbClr val="999999"/>
                </a:solidFill>
                <a:latin typeface="Roboto"/>
                <a:ea typeface="Roboto"/>
                <a:cs typeface="Roboto"/>
                <a:sym typeface="Roboto"/>
              </a:rPr>
              <a:t>TIMSS 2019 report; </a:t>
            </a:r>
            <a:r>
              <a:rPr lang="en-GB" sz="1000" i="1" baseline="30000">
                <a:solidFill>
                  <a:srgbClr val="999999"/>
                </a:solidFill>
                <a:latin typeface="Roboto"/>
                <a:ea typeface="Roboto"/>
                <a:cs typeface="Roboto"/>
                <a:sym typeface="Roboto"/>
              </a:rPr>
              <a:t>3</a:t>
            </a:r>
            <a:r>
              <a:rPr lang="en-GB" sz="1000" i="1">
                <a:solidFill>
                  <a:srgbClr val="999999"/>
                </a:solidFill>
                <a:latin typeface="Roboto"/>
                <a:ea typeface="Roboto"/>
                <a:cs typeface="Roboto"/>
                <a:sym typeface="Roboto"/>
              </a:rPr>
              <a:t> Spaull, Van der Berg, Wills, Gustafsson &amp; Kotze 2016. Laying Firm Foundations. Getting Reading</a:t>
            </a:r>
            <a:endParaRPr sz="2000" baseline="30000">
              <a:solidFill>
                <a:schemeClr val="dk1"/>
              </a:solidFill>
              <a:latin typeface="Roboto"/>
              <a:ea typeface="Roboto"/>
              <a:cs typeface="Roboto"/>
              <a:sym typeface="Roboto"/>
            </a:endParaRPr>
          </a:p>
        </p:txBody>
      </p:sp>
      <p:graphicFrame>
        <p:nvGraphicFramePr>
          <p:cNvPr id="1302" name="Google Shape;1302;p117"/>
          <p:cNvGraphicFramePr/>
          <p:nvPr/>
        </p:nvGraphicFramePr>
        <p:xfrm>
          <a:off x="480750" y="2068850"/>
          <a:ext cx="3000000" cy="3000000"/>
        </p:xfrm>
        <a:graphic>
          <a:graphicData uri="http://schemas.openxmlformats.org/drawingml/2006/table">
            <a:tbl>
              <a:tblPr>
                <a:noFill/>
                <a:tableStyleId>{1F3B46EE-09A7-400E-A09B-24FA0B152E7C}</a:tableStyleId>
              </a:tblPr>
              <a:tblGrid>
                <a:gridCol w="2727500">
                  <a:extLst>
                    <a:ext uri="{9D8B030D-6E8A-4147-A177-3AD203B41FA5}">
                      <a16:colId xmlns:a16="http://schemas.microsoft.com/office/drawing/2014/main" val="20000"/>
                    </a:ext>
                  </a:extLst>
                </a:gridCol>
                <a:gridCol w="2727500">
                  <a:extLst>
                    <a:ext uri="{9D8B030D-6E8A-4147-A177-3AD203B41FA5}">
                      <a16:colId xmlns:a16="http://schemas.microsoft.com/office/drawing/2014/main" val="20001"/>
                    </a:ext>
                  </a:extLst>
                </a:gridCol>
                <a:gridCol w="2727500">
                  <a:extLst>
                    <a:ext uri="{9D8B030D-6E8A-4147-A177-3AD203B41FA5}">
                      <a16:colId xmlns:a16="http://schemas.microsoft.com/office/drawing/2014/main" val="20002"/>
                    </a:ext>
                  </a:extLst>
                </a:gridCol>
              </a:tblGrid>
              <a:tr h="381000">
                <a:tc>
                  <a:txBody>
                    <a:bodyPr/>
                    <a:lstStyle/>
                    <a:p>
                      <a:pPr marL="0" lvl="0" indent="0" algn="ctr" rtl="0">
                        <a:spcBef>
                          <a:spcPts val="600"/>
                        </a:spcBef>
                        <a:spcAft>
                          <a:spcPts val="0"/>
                        </a:spcAft>
                        <a:buNone/>
                      </a:pPr>
                      <a:r>
                        <a:rPr lang="en-GB" sz="1800">
                          <a:solidFill>
                            <a:schemeClr val="lt1"/>
                          </a:solidFill>
                          <a:latin typeface="Roboto"/>
                          <a:ea typeface="Roboto"/>
                          <a:cs typeface="Roboto"/>
                          <a:sym typeface="Roboto"/>
                        </a:rPr>
                        <a:t>of Grade 4 learners </a:t>
                      </a:r>
                      <a:r>
                        <a:rPr lang="en-GB" sz="1800" b="1">
                          <a:solidFill>
                            <a:schemeClr val="dk2"/>
                          </a:solidFill>
                          <a:latin typeface="Roboto"/>
                          <a:ea typeface="Roboto"/>
                          <a:cs typeface="Roboto"/>
                          <a:sym typeface="Roboto"/>
                        </a:rPr>
                        <a:t>can’t </a:t>
                      </a:r>
                      <a:r>
                        <a:rPr lang="en-GB" sz="1800" b="1" u="sng">
                          <a:solidFill>
                            <a:schemeClr val="dk2"/>
                          </a:solidFill>
                          <a:latin typeface="Roboto"/>
                          <a:ea typeface="Roboto"/>
                          <a:cs typeface="Roboto"/>
                          <a:sym typeface="Roboto"/>
                        </a:rPr>
                        <a:t>read</a:t>
                      </a:r>
                      <a:r>
                        <a:rPr lang="en-GB" sz="1800" b="1">
                          <a:solidFill>
                            <a:schemeClr val="dk2"/>
                          </a:solidFill>
                          <a:latin typeface="Roboto"/>
                          <a:ea typeface="Roboto"/>
                          <a:cs typeface="Roboto"/>
                          <a:sym typeface="Roboto"/>
                        </a:rPr>
                        <a:t> for meaning</a:t>
                      </a:r>
                      <a:r>
                        <a:rPr lang="en-GB" sz="1800" baseline="30000">
                          <a:solidFill>
                            <a:schemeClr val="lt1"/>
                          </a:solidFill>
                          <a:latin typeface="Roboto"/>
                          <a:ea typeface="Roboto"/>
                          <a:cs typeface="Roboto"/>
                          <a:sym typeface="Roboto"/>
                        </a:rPr>
                        <a:t>1</a:t>
                      </a:r>
                      <a:r>
                        <a:rPr lang="en-GB"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marL="0" lvl="0" indent="0" algn="ctr" rtl="0">
                        <a:spcBef>
                          <a:spcPts val="0"/>
                        </a:spcBef>
                        <a:spcAft>
                          <a:spcPts val="0"/>
                        </a:spcAft>
                        <a:buNone/>
                      </a:pPr>
                      <a:endParaRPr/>
                    </a:p>
                  </a:txBody>
                  <a:tcPr marL="9000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600"/>
                        </a:spcBef>
                        <a:spcAft>
                          <a:spcPts val="0"/>
                        </a:spcAft>
                        <a:buNone/>
                      </a:pPr>
                      <a:r>
                        <a:rPr lang="en-GB" sz="1800">
                          <a:solidFill>
                            <a:schemeClr val="lt1"/>
                          </a:solidFill>
                          <a:latin typeface="Roboto"/>
                          <a:ea typeface="Roboto"/>
                          <a:cs typeface="Roboto"/>
                          <a:sym typeface="Roboto"/>
                        </a:rPr>
                        <a:t>of Grade 5 learners show </a:t>
                      </a:r>
                      <a:r>
                        <a:rPr lang="en-GB" sz="1800" b="1">
                          <a:solidFill>
                            <a:schemeClr val="dk2"/>
                          </a:solidFill>
                          <a:latin typeface="Roboto"/>
                          <a:ea typeface="Roboto"/>
                          <a:cs typeface="Roboto"/>
                          <a:sym typeface="Roboto"/>
                        </a:rPr>
                        <a:t>no basic </a:t>
                      </a:r>
                      <a:r>
                        <a:rPr lang="en-GB" sz="1800" b="1" u="sng">
                          <a:solidFill>
                            <a:schemeClr val="dk2"/>
                          </a:solidFill>
                          <a:latin typeface="Roboto"/>
                          <a:ea typeface="Roboto"/>
                          <a:cs typeface="Roboto"/>
                          <a:sym typeface="Roboto"/>
                        </a:rPr>
                        <a:t>mathematical</a:t>
                      </a:r>
                      <a:r>
                        <a:rPr lang="en-GB" sz="1800" b="1">
                          <a:solidFill>
                            <a:schemeClr val="dk2"/>
                          </a:solidFill>
                          <a:latin typeface="Roboto"/>
                          <a:ea typeface="Roboto"/>
                          <a:cs typeface="Roboto"/>
                          <a:sym typeface="Roboto"/>
                        </a:rPr>
                        <a:t> knowledge</a:t>
                      </a:r>
                      <a:r>
                        <a:rPr lang="en-GB" sz="1800" baseline="30000">
                          <a:solidFill>
                            <a:schemeClr val="lt1"/>
                          </a:solidFill>
                          <a:latin typeface="Roboto"/>
                          <a:ea typeface="Roboto"/>
                          <a:cs typeface="Roboto"/>
                          <a:sym typeface="Roboto"/>
                        </a:rPr>
                        <a:t>2</a:t>
                      </a:r>
                      <a:endParaRPr sz="1800" b="1">
                        <a:solidFill>
                          <a:schemeClr val="lt1"/>
                        </a:solidFill>
                        <a:latin typeface="Roboto"/>
                        <a:ea typeface="Roboto"/>
                        <a:cs typeface="Roboto"/>
                        <a:sym typeface="Roboto"/>
                      </a:endParaRPr>
                    </a:p>
                  </a:txBody>
                  <a:tcPr marL="9000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600"/>
                        </a:spcBef>
                        <a:spcAft>
                          <a:spcPts val="0"/>
                        </a:spcAft>
                        <a:buNone/>
                      </a:pPr>
                      <a:r>
                        <a:rPr lang="en-GB" sz="1800">
                          <a:solidFill>
                            <a:schemeClr val="lt1"/>
                          </a:solidFill>
                          <a:latin typeface="Roboto"/>
                          <a:ea typeface="Roboto"/>
                          <a:cs typeface="Roboto"/>
                          <a:sym typeface="Roboto"/>
                        </a:rPr>
                        <a:t>of South African learners are taught in</a:t>
                      </a:r>
                      <a:r>
                        <a:rPr lang="en-GB" sz="1800">
                          <a:solidFill>
                            <a:schemeClr val="dk1"/>
                          </a:solidFill>
                          <a:latin typeface="Roboto"/>
                          <a:ea typeface="Roboto"/>
                          <a:cs typeface="Roboto"/>
                          <a:sym typeface="Roboto"/>
                        </a:rPr>
                        <a:t> </a:t>
                      </a:r>
                      <a:r>
                        <a:rPr lang="en-GB" sz="1800" b="1" u="sng">
                          <a:solidFill>
                            <a:schemeClr val="dk2"/>
                          </a:solidFill>
                          <a:latin typeface="Roboto"/>
                          <a:ea typeface="Roboto"/>
                          <a:cs typeface="Roboto"/>
                          <a:sym typeface="Roboto"/>
                        </a:rPr>
                        <a:t>English</a:t>
                      </a:r>
                      <a:r>
                        <a:rPr lang="en-GB" sz="1800" b="1">
                          <a:solidFill>
                            <a:schemeClr val="dk2"/>
                          </a:solidFill>
                          <a:latin typeface="Roboto"/>
                          <a:ea typeface="Roboto"/>
                          <a:cs typeface="Roboto"/>
                          <a:sym typeface="Roboto"/>
                        </a:rPr>
                        <a:t> from Grade 4</a:t>
                      </a:r>
                      <a:r>
                        <a:rPr lang="en-GB" sz="1800">
                          <a:solidFill>
                            <a:schemeClr val="dk2"/>
                          </a:solidFill>
                          <a:latin typeface="Roboto"/>
                          <a:ea typeface="Roboto"/>
                          <a:cs typeface="Roboto"/>
                          <a:sym typeface="Roboto"/>
                        </a:rPr>
                        <a:t> </a:t>
                      </a:r>
                      <a:endParaRPr/>
                    </a:p>
                  </a:txBody>
                  <a:tcPr marL="9000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303" name="Google Shape;1303;p117"/>
          <p:cNvPicPr preferRelativeResize="0"/>
          <p:nvPr/>
        </p:nvPicPr>
        <p:blipFill>
          <a:blip r:embed="rId2">
            <a:alphaModFix/>
          </a:blip>
          <a:stretch>
            <a:fillRect/>
          </a:stretch>
        </p:blipFill>
        <p:spPr>
          <a:xfrm>
            <a:off x="7351475" y="3168989"/>
            <a:ext cx="1440001" cy="1440001"/>
          </a:xfrm>
          <a:prstGeom prst="rect">
            <a:avLst/>
          </a:prstGeom>
          <a:noFill/>
          <a:ln>
            <a:noFill/>
          </a:ln>
        </p:spPr>
      </p:pic>
      <p:sp>
        <p:nvSpPr>
          <p:cNvPr id="1304" name="Google Shape;1304;p117"/>
          <p:cNvSpPr/>
          <p:nvPr/>
        </p:nvSpPr>
        <p:spPr>
          <a:xfrm>
            <a:off x="1410425" y="982800"/>
            <a:ext cx="1080000" cy="1080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lt1"/>
                </a:solidFill>
                <a:latin typeface="Roboto"/>
                <a:ea typeface="Roboto"/>
                <a:cs typeface="Roboto"/>
                <a:sym typeface="Roboto"/>
              </a:rPr>
              <a:t>78%</a:t>
            </a:r>
            <a:endParaRPr sz="2400" b="1">
              <a:solidFill>
                <a:schemeClr val="lt1"/>
              </a:solidFill>
              <a:latin typeface="Roboto"/>
              <a:ea typeface="Roboto"/>
              <a:cs typeface="Roboto"/>
              <a:sym typeface="Roboto"/>
            </a:endParaRPr>
          </a:p>
        </p:txBody>
      </p:sp>
      <p:sp>
        <p:nvSpPr>
          <p:cNvPr id="1305" name="Google Shape;1305;p117"/>
          <p:cNvSpPr/>
          <p:nvPr/>
        </p:nvSpPr>
        <p:spPr>
          <a:xfrm>
            <a:off x="4032000" y="982800"/>
            <a:ext cx="1080000" cy="1080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lt1"/>
                </a:solidFill>
                <a:latin typeface="Roboto"/>
                <a:ea typeface="Roboto"/>
                <a:cs typeface="Roboto"/>
                <a:sym typeface="Roboto"/>
              </a:rPr>
              <a:t>63%</a:t>
            </a:r>
            <a:endParaRPr sz="2400" b="1">
              <a:solidFill>
                <a:schemeClr val="lt1"/>
              </a:solidFill>
              <a:latin typeface="Roboto"/>
              <a:ea typeface="Roboto"/>
              <a:cs typeface="Roboto"/>
              <a:sym typeface="Roboto"/>
            </a:endParaRPr>
          </a:p>
        </p:txBody>
      </p:sp>
      <p:sp>
        <p:nvSpPr>
          <p:cNvPr id="1306" name="Google Shape;1306;p117"/>
          <p:cNvSpPr/>
          <p:nvPr/>
        </p:nvSpPr>
        <p:spPr>
          <a:xfrm>
            <a:off x="6653575" y="982800"/>
            <a:ext cx="1080000" cy="1080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lt1"/>
                </a:solidFill>
                <a:latin typeface="Roboto"/>
                <a:ea typeface="Roboto"/>
                <a:cs typeface="Roboto"/>
                <a:sym typeface="Roboto"/>
              </a:rPr>
              <a:t>90%</a:t>
            </a:r>
            <a:endParaRPr sz="2400" b="1">
              <a:solidFill>
                <a:schemeClr val="lt1"/>
              </a:solidFill>
              <a:latin typeface="Roboto"/>
              <a:ea typeface="Roboto"/>
              <a:cs typeface="Roboto"/>
              <a:sym typeface="Roboto"/>
            </a:endParaRPr>
          </a:p>
        </p:txBody>
      </p:sp>
      <p:sp>
        <p:nvSpPr>
          <p:cNvPr id="1307" name="Google Shape;1307;p11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lick 1 - Drive - Blue 1 2">
  <p:cSld name="BIG_NUMBER_2_3_2_1_1_2">
    <p:bg>
      <p:bgPr>
        <a:solidFill>
          <a:schemeClr val="lt1"/>
        </a:solidFill>
        <a:effectLst/>
      </p:bgPr>
    </p:bg>
    <p:spTree>
      <p:nvGrpSpPr>
        <p:cNvPr id="1" name="Shape 1308"/>
        <p:cNvGrpSpPr/>
        <p:nvPr/>
      </p:nvGrpSpPr>
      <p:grpSpPr>
        <a:xfrm>
          <a:off x="0" y="0"/>
          <a:ext cx="0" cy="0"/>
          <a:chOff x="0" y="0"/>
          <a:chExt cx="0" cy="0"/>
        </a:xfrm>
      </p:grpSpPr>
      <p:sp>
        <p:nvSpPr>
          <p:cNvPr id="1309" name="Google Shape;1309;p118"/>
          <p:cNvSpPr txBox="1"/>
          <p:nvPr/>
        </p:nvSpPr>
        <p:spPr>
          <a:xfrm>
            <a:off x="1033875" y="830175"/>
            <a:ext cx="3462000" cy="2020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600"/>
              </a:spcBef>
              <a:spcAft>
                <a:spcPts val="0"/>
              </a:spcAft>
              <a:buNone/>
            </a:pPr>
            <a:r>
              <a:rPr lang="en-GB" sz="1800">
                <a:solidFill>
                  <a:schemeClr val="dk1"/>
                </a:solidFill>
                <a:latin typeface="Roboto"/>
                <a:ea typeface="Roboto"/>
                <a:cs typeface="Roboto"/>
                <a:sym typeface="Roboto"/>
              </a:rPr>
              <a:t>of Grade 4 learners </a:t>
            </a:r>
            <a:r>
              <a:rPr lang="en-GB" sz="1800" b="1" u="sng">
                <a:solidFill>
                  <a:schemeClr val="dk2"/>
                </a:solidFill>
                <a:latin typeface="Roboto"/>
                <a:ea typeface="Roboto"/>
                <a:cs typeface="Roboto"/>
                <a:sym typeface="Roboto"/>
              </a:rPr>
              <a:t>can’t read</a:t>
            </a:r>
            <a:r>
              <a:rPr lang="en-GB" sz="1800" b="1">
                <a:solidFill>
                  <a:schemeClr val="dk2"/>
                </a:solidFill>
                <a:latin typeface="Roboto"/>
                <a:ea typeface="Roboto"/>
                <a:cs typeface="Roboto"/>
                <a:sym typeface="Roboto"/>
              </a:rPr>
              <a:t> for meaning</a:t>
            </a:r>
            <a:r>
              <a:rPr lang="en-GB" sz="1800" baseline="30000">
                <a:solidFill>
                  <a:schemeClr val="dk1"/>
                </a:solidFill>
                <a:latin typeface="Roboto"/>
                <a:ea typeface="Roboto"/>
                <a:cs typeface="Roboto"/>
                <a:sym typeface="Roboto"/>
              </a:rPr>
              <a:t>1</a:t>
            </a:r>
            <a:r>
              <a:rPr lang="en-GB"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marL="0" lvl="0" indent="0" algn="just" rtl="0">
              <a:lnSpc>
                <a:spcPct val="100000"/>
              </a:lnSpc>
              <a:spcBef>
                <a:spcPts val="600"/>
              </a:spcBef>
              <a:spcAft>
                <a:spcPts val="0"/>
              </a:spcAft>
              <a:buNone/>
            </a:pPr>
            <a:r>
              <a:rPr lang="en-GB" sz="1800">
                <a:solidFill>
                  <a:schemeClr val="dk1"/>
                </a:solidFill>
                <a:latin typeface="Roboto"/>
                <a:ea typeface="Roboto"/>
                <a:cs typeface="Roboto"/>
                <a:sym typeface="Roboto"/>
              </a:rPr>
              <a:t>of Grade 5 learners show </a:t>
            </a:r>
            <a:r>
              <a:rPr lang="en-GB" sz="1800" b="1" u="sng">
                <a:solidFill>
                  <a:schemeClr val="dk2"/>
                </a:solidFill>
                <a:latin typeface="Roboto"/>
                <a:ea typeface="Roboto"/>
                <a:cs typeface="Roboto"/>
                <a:sym typeface="Roboto"/>
              </a:rPr>
              <a:t>no basic mathematical</a:t>
            </a:r>
            <a:r>
              <a:rPr lang="en-GB" sz="1800" b="1">
                <a:solidFill>
                  <a:schemeClr val="dk2"/>
                </a:solidFill>
                <a:latin typeface="Roboto"/>
                <a:ea typeface="Roboto"/>
                <a:cs typeface="Roboto"/>
                <a:sym typeface="Roboto"/>
              </a:rPr>
              <a:t> knowledge</a:t>
            </a:r>
            <a:r>
              <a:rPr lang="en-GB" sz="1800" baseline="30000">
                <a:solidFill>
                  <a:schemeClr val="dk1"/>
                </a:solidFill>
                <a:latin typeface="Roboto"/>
                <a:ea typeface="Roboto"/>
                <a:cs typeface="Roboto"/>
                <a:sym typeface="Roboto"/>
              </a:rPr>
              <a:t>2</a:t>
            </a:r>
            <a:endParaRPr sz="1800">
              <a:solidFill>
                <a:schemeClr val="dk1"/>
              </a:solidFill>
              <a:latin typeface="Roboto"/>
              <a:ea typeface="Roboto"/>
              <a:cs typeface="Roboto"/>
              <a:sym typeface="Roboto"/>
            </a:endParaRPr>
          </a:p>
          <a:p>
            <a:pPr marL="0" lvl="0" indent="0" algn="l" rtl="0">
              <a:lnSpc>
                <a:spcPct val="100000"/>
              </a:lnSpc>
              <a:spcBef>
                <a:spcPts val="600"/>
              </a:spcBef>
              <a:spcAft>
                <a:spcPts val="0"/>
              </a:spcAft>
              <a:buNone/>
            </a:pPr>
            <a:r>
              <a:rPr lang="en-GB" sz="1800">
                <a:solidFill>
                  <a:schemeClr val="dk1"/>
                </a:solidFill>
                <a:latin typeface="Roboto"/>
                <a:ea typeface="Roboto"/>
                <a:cs typeface="Roboto"/>
                <a:sym typeface="Roboto"/>
              </a:rPr>
              <a:t>of South African learners are taught in </a:t>
            </a:r>
            <a:r>
              <a:rPr lang="en-GB" sz="1800" b="1" u="sng">
                <a:solidFill>
                  <a:schemeClr val="dk2"/>
                </a:solidFill>
                <a:latin typeface="Roboto"/>
                <a:ea typeface="Roboto"/>
                <a:cs typeface="Roboto"/>
                <a:sym typeface="Roboto"/>
              </a:rPr>
              <a:t>English</a:t>
            </a:r>
            <a:r>
              <a:rPr lang="en-GB" sz="1800" b="1">
                <a:solidFill>
                  <a:schemeClr val="dk2"/>
                </a:solidFill>
                <a:latin typeface="Roboto"/>
                <a:ea typeface="Roboto"/>
                <a:cs typeface="Roboto"/>
                <a:sym typeface="Roboto"/>
              </a:rPr>
              <a:t> from Grade 4</a:t>
            </a:r>
            <a:r>
              <a:rPr lang="en-GB" sz="1800">
                <a:solidFill>
                  <a:schemeClr val="dk2"/>
                </a:solidFill>
                <a:latin typeface="Roboto"/>
                <a:ea typeface="Roboto"/>
                <a:cs typeface="Roboto"/>
                <a:sym typeface="Roboto"/>
              </a:rPr>
              <a:t> </a:t>
            </a:r>
            <a:endParaRPr sz="2000" baseline="30000">
              <a:solidFill>
                <a:schemeClr val="dk1"/>
              </a:solidFill>
              <a:latin typeface="Roboto"/>
              <a:ea typeface="Roboto"/>
              <a:cs typeface="Roboto"/>
              <a:sym typeface="Roboto"/>
            </a:endParaRPr>
          </a:p>
        </p:txBody>
      </p:sp>
      <p:pic>
        <p:nvPicPr>
          <p:cNvPr id="1310" name="Google Shape;1310;p118"/>
          <p:cNvPicPr preferRelativeResize="0"/>
          <p:nvPr/>
        </p:nvPicPr>
        <p:blipFill rotWithShape="1">
          <a:blip r:embed="rId2">
            <a:alphaModFix/>
          </a:blip>
          <a:srcRect l="24076" r="20150"/>
          <a:stretch/>
        </p:blipFill>
        <p:spPr>
          <a:xfrm flipH="1">
            <a:off x="4710126" y="0"/>
            <a:ext cx="4471199" cy="5143498"/>
          </a:xfrm>
          <a:prstGeom prst="rect">
            <a:avLst/>
          </a:prstGeom>
          <a:noFill/>
          <a:ln>
            <a:noFill/>
          </a:ln>
        </p:spPr>
      </p:pic>
      <p:sp>
        <p:nvSpPr>
          <p:cNvPr id="1311" name="Google Shape;1311;p118"/>
          <p:cNvSpPr txBox="1"/>
          <p:nvPr/>
        </p:nvSpPr>
        <p:spPr>
          <a:xfrm>
            <a:off x="371905" y="183675"/>
            <a:ext cx="44712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3000" b="1">
                <a:solidFill>
                  <a:schemeClr val="dk1"/>
                </a:solidFill>
                <a:latin typeface="Roboto"/>
                <a:ea typeface="Roboto"/>
                <a:cs typeface="Roboto"/>
                <a:sym typeface="Roboto"/>
              </a:rPr>
              <a:t>What Drives Us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312" name="Google Shape;1312;p11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313" name="Google Shape;1313;p118"/>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314" name="Google Shape;1314;p11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315" name="Google Shape;1315;p118"/>
          <p:cNvSpPr/>
          <p:nvPr/>
        </p:nvSpPr>
        <p:spPr>
          <a:xfrm>
            <a:off x="409275" y="881575"/>
            <a:ext cx="624600" cy="581100"/>
          </a:xfrm>
          <a:prstGeom prst="ellipse">
            <a:avLst/>
          </a:prstGeom>
          <a:solidFill>
            <a:schemeClr val="lt2"/>
          </a:solidFill>
          <a:ln>
            <a:noFill/>
          </a:ln>
        </p:spPr>
        <p:txBody>
          <a:bodyPr spcFirstLastPara="1" wrap="square" lIns="0" tIns="54000" rIns="0" bIns="54000" anchor="ctr" anchorCtr="0">
            <a:noAutofit/>
          </a:bodyPr>
          <a:lstStyle/>
          <a:p>
            <a:pPr marL="0" lvl="0" indent="0" algn="ctr" rtl="0">
              <a:spcBef>
                <a:spcPts val="0"/>
              </a:spcBef>
              <a:spcAft>
                <a:spcPts val="0"/>
              </a:spcAft>
              <a:buNone/>
            </a:pPr>
            <a:r>
              <a:rPr lang="en-GB" sz="1800" b="1">
                <a:solidFill>
                  <a:schemeClr val="lt1"/>
                </a:solidFill>
                <a:latin typeface="Roboto"/>
                <a:ea typeface="Roboto"/>
                <a:cs typeface="Roboto"/>
                <a:sym typeface="Roboto"/>
              </a:rPr>
              <a:t>81%</a:t>
            </a:r>
            <a:endParaRPr sz="1800" b="1">
              <a:solidFill>
                <a:schemeClr val="lt1"/>
              </a:solidFill>
              <a:latin typeface="Roboto"/>
              <a:ea typeface="Roboto"/>
              <a:cs typeface="Roboto"/>
              <a:sym typeface="Roboto"/>
            </a:endParaRPr>
          </a:p>
        </p:txBody>
      </p:sp>
      <p:sp>
        <p:nvSpPr>
          <p:cNvPr id="1316" name="Google Shape;1316;p118"/>
          <p:cNvSpPr/>
          <p:nvPr/>
        </p:nvSpPr>
        <p:spPr>
          <a:xfrm>
            <a:off x="409275" y="1514075"/>
            <a:ext cx="624600" cy="581100"/>
          </a:xfrm>
          <a:prstGeom prst="ellipse">
            <a:avLst/>
          </a:prstGeom>
          <a:solidFill>
            <a:schemeClr val="lt2"/>
          </a:solidFill>
          <a:ln>
            <a:noFill/>
          </a:ln>
        </p:spPr>
        <p:txBody>
          <a:bodyPr spcFirstLastPara="1" wrap="square" lIns="0" tIns="54000" rIns="0" bIns="54000" anchor="ctr" anchorCtr="0">
            <a:noAutofit/>
          </a:bodyPr>
          <a:lstStyle/>
          <a:p>
            <a:pPr marL="0" lvl="0" indent="0" algn="ctr" rtl="0">
              <a:spcBef>
                <a:spcPts val="0"/>
              </a:spcBef>
              <a:spcAft>
                <a:spcPts val="0"/>
              </a:spcAft>
              <a:buNone/>
            </a:pPr>
            <a:r>
              <a:rPr lang="en-GB" sz="1800" b="1">
                <a:solidFill>
                  <a:schemeClr val="lt1"/>
                </a:solidFill>
                <a:latin typeface="Roboto"/>
                <a:ea typeface="Roboto"/>
                <a:cs typeface="Roboto"/>
                <a:sym typeface="Roboto"/>
              </a:rPr>
              <a:t>63%</a:t>
            </a:r>
            <a:endParaRPr sz="1800" b="1">
              <a:solidFill>
                <a:schemeClr val="lt1"/>
              </a:solidFill>
              <a:latin typeface="Roboto"/>
              <a:ea typeface="Roboto"/>
              <a:cs typeface="Roboto"/>
              <a:sym typeface="Roboto"/>
            </a:endParaRPr>
          </a:p>
        </p:txBody>
      </p:sp>
      <p:sp>
        <p:nvSpPr>
          <p:cNvPr id="1317" name="Google Shape;1317;p118"/>
          <p:cNvSpPr/>
          <p:nvPr/>
        </p:nvSpPr>
        <p:spPr>
          <a:xfrm>
            <a:off x="409275" y="2146575"/>
            <a:ext cx="624600" cy="581100"/>
          </a:xfrm>
          <a:prstGeom prst="ellipse">
            <a:avLst/>
          </a:prstGeom>
          <a:solidFill>
            <a:schemeClr val="lt2"/>
          </a:solidFill>
          <a:ln>
            <a:noFill/>
          </a:ln>
        </p:spPr>
        <p:txBody>
          <a:bodyPr spcFirstLastPara="1" wrap="square" lIns="0" tIns="54000" rIns="0" bIns="54000" anchor="ctr" anchorCtr="0">
            <a:noAutofit/>
          </a:bodyPr>
          <a:lstStyle/>
          <a:p>
            <a:pPr marL="0" lvl="0" indent="0" algn="ctr" rtl="0">
              <a:spcBef>
                <a:spcPts val="0"/>
              </a:spcBef>
              <a:spcAft>
                <a:spcPts val="0"/>
              </a:spcAft>
              <a:buNone/>
            </a:pPr>
            <a:r>
              <a:rPr lang="en-GB" sz="1800" b="1">
                <a:solidFill>
                  <a:schemeClr val="lt1"/>
                </a:solidFill>
                <a:latin typeface="Roboto"/>
                <a:ea typeface="Roboto"/>
                <a:cs typeface="Roboto"/>
                <a:sym typeface="Roboto"/>
              </a:rPr>
              <a:t>90%</a:t>
            </a:r>
            <a:endParaRPr sz="1800" b="1">
              <a:solidFill>
                <a:schemeClr val="lt1"/>
              </a:solidFill>
              <a:latin typeface="Roboto"/>
              <a:ea typeface="Roboto"/>
              <a:cs typeface="Roboto"/>
              <a:sym typeface="Roboto"/>
            </a:endParaRPr>
          </a:p>
        </p:txBody>
      </p:sp>
      <p:sp>
        <p:nvSpPr>
          <p:cNvPr id="1318" name="Google Shape;1318;p118"/>
          <p:cNvSpPr txBox="1"/>
          <p:nvPr/>
        </p:nvSpPr>
        <p:spPr>
          <a:xfrm>
            <a:off x="440800" y="2793525"/>
            <a:ext cx="3995100" cy="15849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lnSpc>
                <a:spcPct val="100000"/>
              </a:lnSpc>
              <a:spcBef>
                <a:spcPts val="600"/>
              </a:spcBef>
              <a:spcAft>
                <a:spcPts val="0"/>
              </a:spcAft>
              <a:buNone/>
            </a:pPr>
            <a:r>
              <a:rPr lang="en-GB" sz="1800" b="1" i="1">
                <a:solidFill>
                  <a:schemeClr val="lt1"/>
                </a:solidFill>
                <a:latin typeface="Roboto"/>
                <a:ea typeface="Roboto"/>
                <a:cs typeface="Roboto"/>
                <a:sym typeface="Roboto"/>
              </a:rPr>
              <a:t>Weak learner performance in literacy and numeracy</a:t>
            </a:r>
            <a:r>
              <a:rPr lang="en-GB" sz="1800" i="1">
                <a:solidFill>
                  <a:schemeClr val="lt1"/>
                </a:solidFill>
                <a:latin typeface="Roboto"/>
                <a:ea typeface="Roboto"/>
                <a:cs typeface="Roboto"/>
                <a:sym typeface="Roboto"/>
              </a:rPr>
              <a:t> in foundation phase constitutes one of the major factors leading to </a:t>
            </a:r>
            <a:r>
              <a:rPr lang="en-GB" sz="1800" b="1" i="1">
                <a:solidFill>
                  <a:schemeClr val="dk2"/>
                </a:solidFill>
                <a:latin typeface="Roboto"/>
                <a:ea typeface="Roboto"/>
                <a:cs typeface="Roboto"/>
                <a:sym typeface="Roboto"/>
              </a:rPr>
              <a:t>poor learning outcomes</a:t>
            </a:r>
            <a:r>
              <a:rPr lang="en-GB" sz="1800" i="1">
                <a:solidFill>
                  <a:schemeClr val="dk1"/>
                </a:solidFill>
                <a:latin typeface="Roboto"/>
                <a:ea typeface="Roboto"/>
                <a:cs typeface="Roboto"/>
                <a:sym typeface="Roboto"/>
              </a:rPr>
              <a:t> </a:t>
            </a:r>
            <a:r>
              <a:rPr lang="en-GB" sz="1800" i="1">
                <a:solidFill>
                  <a:schemeClr val="lt1"/>
                </a:solidFill>
                <a:latin typeface="Roboto"/>
                <a:ea typeface="Roboto"/>
                <a:cs typeface="Roboto"/>
                <a:sym typeface="Roboto"/>
              </a:rPr>
              <a:t>in later grades</a:t>
            </a:r>
            <a:r>
              <a:rPr lang="en-GB" sz="1800" i="1" baseline="30000">
                <a:solidFill>
                  <a:schemeClr val="lt1"/>
                </a:solidFill>
                <a:latin typeface="Roboto"/>
                <a:ea typeface="Roboto"/>
                <a:cs typeface="Roboto"/>
                <a:sym typeface="Roboto"/>
              </a:rPr>
              <a:t>3</a:t>
            </a:r>
            <a:endParaRPr sz="2000" baseline="30000">
              <a:solidFill>
                <a:schemeClr val="dk1"/>
              </a:solidFill>
              <a:latin typeface="Roboto"/>
              <a:ea typeface="Roboto"/>
              <a:cs typeface="Roboto"/>
              <a:sym typeface="Roboto"/>
            </a:endParaRPr>
          </a:p>
        </p:txBody>
      </p:sp>
      <p:sp>
        <p:nvSpPr>
          <p:cNvPr id="1319" name="Google Shape;1319;p118"/>
          <p:cNvSpPr txBox="1"/>
          <p:nvPr/>
        </p:nvSpPr>
        <p:spPr>
          <a:xfrm>
            <a:off x="439625" y="4331550"/>
            <a:ext cx="3995100" cy="49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GB" sz="1000" i="1" baseline="30000">
                <a:solidFill>
                  <a:srgbClr val="7F7F7F"/>
                </a:solidFill>
                <a:latin typeface="Roboto"/>
                <a:ea typeface="Roboto"/>
                <a:cs typeface="Roboto"/>
                <a:sym typeface="Roboto"/>
              </a:rPr>
              <a:t>1 </a:t>
            </a:r>
            <a:r>
              <a:rPr lang="en-GB" sz="1000" i="1">
                <a:solidFill>
                  <a:srgbClr val="7F7F7F"/>
                </a:solidFill>
                <a:latin typeface="Roboto"/>
                <a:ea typeface="Roboto"/>
                <a:cs typeface="Roboto"/>
                <a:sym typeface="Roboto"/>
              </a:rPr>
              <a:t>PIRLS 2021 report; </a:t>
            </a:r>
            <a:r>
              <a:rPr lang="en-GB" sz="1000" i="1" baseline="30000">
                <a:solidFill>
                  <a:srgbClr val="7F7F7F"/>
                </a:solidFill>
                <a:latin typeface="Roboto"/>
                <a:ea typeface="Roboto"/>
                <a:cs typeface="Roboto"/>
                <a:sym typeface="Roboto"/>
              </a:rPr>
              <a:t>2 </a:t>
            </a:r>
            <a:r>
              <a:rPr lang="en-GB" sz="1000" i="1">
                <a:solidFill>
                  <a:srgbClr val="7F7F7F"/>
                </a:solidFill>
                <a:latin typeface="Roboto"/>
                <a:ea typeface="Roboto"/>
                <a:cs typeface="Roboto"/>
                <a:sym typeface="Roboto"/>
              </a:rPr>
              <a:t>TIMSS 2019 report; </a:t>
            </a:r>
            <a:r>
              <a:rPr lang="en-GB" sz="1000" i="1" baseline="30000">
                <a:solidFill>
                  <a:srgbClr val="7F7F7F"/>
                </a:solidFill>
                <a:latin typeface="Roboto"/>
                <a:ea typeface="Roboto"/>
                <a:cs typeface="Roboto"/>
                <a:sym typeface="Roboto"/>
              </a:rPr>
              <a:t>3</a:t>
            </a:r>
            <a:r>
              <a:rPr lang="en-GB" sz="1000" i="1">
                <a:solidFill>
                  <a:srgbClr val="7F7F7F"/>
                </a:solidFill>
                <a:latin typeface="Roboto"/>
                <a:ea typeface="Roboto"/>
                <a:cs typeface="Roboto"/>
                <a:sym typeface="Roboto"/>
              </a:rPr>
              <a:t> Spaull, Van der Berg, Wills, Gustafsson &amp; Kotze 2016. Laying Firm Foundations.</a:t>
            </a:r>
            <a:endParaRPr sz="2000" baseline="30000">
              <a:solidFill>
                <a:srgbClr val="7F7F7F"/>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lick 1 - Drive - Blue 1 2 1">
  <p:cSld name="BIG_NUMBER_2_3_2_1_1_2_1">
    <p:bg>
      <p:bgPr>
        <a:solidFill>
          <a:schemeClr val="dk1"/>
        </a:solidFill>
        <a:effectLst/>
      </p:bgPr>
    </p:bg>
    <p:spTree>
      <p:nvGrpSpPr>
        <p:cNvPr id="1" name="Shape 1320"/>
        <p:cNvGrpSpPr/>
        <p:nvPr/>
      </p:nvGrpSpPr>
      <p:grpSpPr>
        <a:xfrm>
          <a:off x="0" y="0"/>
          <a:ext cx="0" cy="0"/>
          <a:chOff x="0" y="0"/>
          <a:chExt cx="0" cy="0"/>
        </a:xfrm>
      </p:grpSpPr>
      <p:sp>
        <p:nvSpPr>
          <p:cNvPr id="1321" name="Google Shape;1321;p119"/>
          <p:cNvSpPr txBox="1"/>
          <p:nvPr/>
        </p:nvSpPr>
        <p:spPr>
          <a:xfrm>
            <a:off x="1110075" y="830175"/>
            <a:ext cx="3515400" cy="2020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600"/>
              </a:spcBef>
              <a:spcAft>
                <a:spcPts val="0"/>
              </a:spcAft>
              <a:buNone/>
            </a:pPr>
            <a:r>
              <a:rPr lang="en-GB" sz="1800">
                <a:solidFill>
                  <a:schemeClr val="lt1"/>
                </a:solidFill>
                <a:latin typeface="Roboto"/>
                <a:ea typeface="Roboto"/>
                <a:cs typeface="Roboto"/>
                <a:sym typeface="Roboto"/>
              </a:rPr>
              <a:t>of Grade 4 learners </a:t>
            </a:r>
            <a:r>
              <a:rPr lang="en-GB" sz="1800" b="1">
                <a:solidFill>
                  <a:schemeClr val="dk2"/>
                </a:solidFill>
                <a:latin typeface="Roboto"/>
                <a:ea typeface="Roboto"/>
                <a:cs typeface="Roboto"/>
                <a:sym typeface="Roboto"/>
              </a:rPr>
              <a:t>can’t </a:t>
            </a:r>
            <a:r>
              <a:rPr lang="en-GB" sz="1800" b="1" u="sng">
                <a:solidFill>
                  <a:schemeClr val="dk2"/>
                </a:solidFill>
                <a:latin typeface="Roboto"/>
                <a:ea typeface="Roboto"/>
                <a:cs typeface="Roboto"/>
                <a:sym typeface="Roboto"/>
              </a:rPr>
              <a:t>read</a:t>
            </a:r>
            <a:r>
              <a:rPr lang="en-GB" sz="1800" b="1">
                <a:solidFill>
                  <a:schemeClr val="dk2"/>
                </a:solidFill>
                <a:latin typeface="Roboto"/>
                <a:ea typeface="Roboto"/>
                <a:cs typeface="Roboto"/>
                <a:sym typeface="Roboto"/>
              </a:rPr>
              <a:t> for meaning</a:t>
            </a:r>
            <a:r>
              <a:rPr lang="en-GB" sz="1800" baseline="30000">
                <a:solidFill>
                  <a:schemeClr val="lt1"/>
                </a:solidFill>
                <a:latin typeface="Roboto"/>
                <a:ea typeface="Roboto"/>
                <a:cs typeface="Roboto"/>
                <a:sym typeface="Roboto"/>
              </a:rPr>
              <a:t>1</a:t>
            </a:r>
            <a:r>
              <a:rPr lang="en-GB"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marL="0" lvl="0" indent="0" algn="just" rtl="0">
              <a:lnSpc>
                <a:spcPct val="100000"/>
              </a:lnSpc>
              <a:spcBef>
                <a:spcPts val="600"/>
              </a:spcBef>
              <a:spcAft>
                <a:spcPts val="0"/>
              </a:spcAft>
              <a:buNone/>
            </a:pPr>
            <a:r>
              <a:rPr lang="en-GB" sz="1800">
                <a:solidFill>
                  <a:schemeClr val="lt1"/>
                </a:solidFill>
                <a:latin typeface="Roboto"/>
                <a:ea typeface="Roboto"/>
                <a:cs typeface="Roboto"/>
                <a:sym typeface="Roboto"/>
              </a:rPr>
              <a:t>of Grade 5 learners show </a:t>
            </a:r>
            <a:r>
              <a:rPr lang="en-GB" sz="1800" b="1">
                <a:solidFill>
                  <a:schemeClr val="dk2"/>
                </a:solidFill>
                <a:latin typeface="Roboto"/>
                <a:ea typeface="Roboto"/>
                <a:cs typeface="Roboto"/>
                <a:sym typeface="Roboto"/>
              </a:rPr>
              <a:t>no basic </a:t>
            </a:r>
            <a:r>
              <a:rPr lang="en-GB" sz="1800" b="1" u="sng">
                <a:solidFill>
                  <a:schemeClr val="dk2"/>
                </a:solidFill>
                <a:latin typeface="Roboto"/>
                <a:ea typeface="Roboto"/>
                <a:cs typeface="Roboto"/>
                <a:sym typeface="Roboto"/>
              </a:rPr>
              <a:t>mathematical</a:t>
            </a:r>
            <a:r>
              <a:rPr lang="en-GB" sz="1800" b="1">
                <a:solidFill>
                  <a:schemeClr val="dk2"/>
                </a:solidFill>
                <a:latin typeface="Roboto"/>
                <a:ea typeface="Roboto"/>
                <a:cs typeface="Roboto"/>
                <a:sym typeface="Roboto"/>
              </a:rPr>
              <a:t> knowledge</a:t>
            </a:r>
            <a:r>
              <a:rPr lang="en-GB" sz="1800" baseline="30000">
                <a:solidFill>
                  <a:schemeClr val="lt1"/>
                </a:solidFill>
                <a:latin typeface="Roboto"/>
                <a:ea typeface="Roboto"/>
                <a:cs typeface="Roboto"/>
                <a:sym typeface="Roboto"/>
              </a:rPr>
              <a:t>2</a:t>
            </a:r>
            <a:endParaRPr sz="1800">
              <a:solidFill>
                <a:schemeClr val="lt1"/>
              </a:solidFill>
              <a:latin typeface="Roboto"/>
              <a:ea typeface="Roboto"/>
              <a:cs typeface="Roboto"/>
              <a:sym typeface="Roboto"/>
            </a:endParaRPr>
          </a:p>
          <a:p>
            <a:pPr marL="0" lvl="0" indent="0" algn="l" rtl="0">
              <a:lnSpc>
                <a:spcPct val="100000"/>
              </a:lnSpc>
              <a:spcBef>
                <a:spcPts val="600"/>
              </a:spcBef>
              <a:spcAft>
                <a:spcPts val="0"/>
              </a:spcAft>
              <a:buNone/>
            </a:pPr>
            <a:r>
              <a:rPr lang="en-GB" sz="1800">
                <a:solidFill>
                  <a:schemeClr val="lt1"/>
                </a:solidFill>
                <a:latin typeface="Roboto"/>
                <a:ea typeface="Roboto"/>
                <a:cs typeface="Roboto"/>
                <a:sym typeface="Roboto"/>
              </a:rPr>
              <a:t>of South African learners are taught in </a:t>
            </a:r>
            <a:r>
              <a:rPr lang="en-GB" sz="1800" b="1" u="sng">
                <a:solidFill>
                  <a:schemeClr val="dk2"/>
                </a:solidFill>
                <a:latin typeface="Roboto"/>
                <a:ea typeface="Roboto"/>
                <a:cs typeface="Roboto"/>
                <a:sym typeface="Roboto"/>
              </a:rPr>
              <a:t>English</a:t>
            </a:r>
            <a:r>
              <a:rPr lang="en-GB" sz="1800" b="1">
                <a:solidFill>
                  <a:schemeClr val="dk2"/>
                </a:solidFill>
                <a:latin typeface="Roboto"/>
                <a:ea typeface="Roboto"/>
                <a:cs typeface="Roboto"/>
                <a:sym typeface="Roboto"/>
              </a:rPr>
              <a:t> from Grade 4</a:t>
            </a:r>
            <a:r>
              <a:rPr lang="en-GB" sz="1800">
                <a:solidFill>
                  <a:schemeClr val="dk2"/>
                </a:solidFill>
                <a:latin typeface="Roboto"/>
                <a:ea typeface="Roboto"/>
                <a:cs typeface="Roboto"/>
                <a:sym typeface="Roboto"/>
              </a:rPr>
              <a:t> </a:t>
            </a:r>
            <a:endParaRPr sz="2000" baseline="30000">
              <a:solidFill>
                <a:schemeClr val="dk1"/>
              </a:solidFill>
              <a:latin typeface="Roboto"/>
              <a:ea typeface="Roboto"/>
              <a:cs typeface="Roboto"/>
              <a:sym typeface="Roboto"/>
            </a:endParaRPr>
          </a:p>
        </p:txBody>
      </p:sp>
      <p:pic>
        <p:nvPicPr>
          <p:cNvPr id="1322" name="Google Shape;1322;p119"/>
          <p:cNvPicPr preferRelativeResize="0"/>
          <p:nvPr/>
        </p:nvPicPr>
        <p:blipFill rotWithShape="1">
          <a:blip r:embed="rId2">
            <a:alphaModFix/>
          </a:blip>
          <a:srcRect l="24076" r="20150"/>
          <a:stretch/>
        </p:blipFill>
        <p:spPr>
          <a:xfrm flipH="1">
            <a:off x="4710126" y="0"/>
            <a:ext cx="4471199" cy="5143498"/>
          </a:xfrm>
          <a:prstGeom prst="rect">
            <a:avLst/>
          </a:prstGeom>
          <a:noFill/>
          <a:ln>
            <a:noFill/>
          </a:ln>
        </p:spPr>
      </p:pic>
      <p:sp>
        <p:nvSpPr>
          <p:cNvPr id="1323" name="Google Shape;1323;p119"/>
          <p:cNvSpPr txBox="1"/>
          <p:nvPr/>
        </p:nvSpPr>
        <p:spPr>
          <a:xfrm>
            <a:off x="371905" y="183675"/>
            <a:ext cx="44712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3000" b="1">
                <a:solidFill>
                  <a:schemeClr val="lt1"/>
                </a:solidFill>
                <a:latin typeface="Roboto"/>
                <a:ea typeface="Roboto"/>
                <a:cs typeface="Roboto"/>
                <a:sym typeface="Roboto"/>
              </a:rPr>
              <a:t>What Drives Us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324" name="Google Shape;1324;p11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325" name="Google Shape;1325;p119"/>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326" name="Google Shape;1326;p11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327" name="Google Shape;1327;p119"/>
          <p:cNvSpPr/>
          <p:nvPr/>
        </p:nvSpPr>
        <p:spPr>
          <a:xfrm>
            <a:off x="485475" y="881575"/>
            <a:ext cx="624600" cy="581100"/>
          </a:xfrm>
          <a:prstGeom prst="ellipse">
            <a:avLst/>
          </a:prstGeom>
          <a:solidFill>
            <a:schemeClr val="lt2"/>
          </a:solidFill>
          <a:ln>
            <a:noFill/>
          </a:ln>
        </p:spPr>
        <p:txBody>
          <a:bodyPr spcFirstLastPara="1" wrap="square" lIns="0" tIns="54000" rIns="0" bIns="54000" anchor="ctr" anchorCtr="0">
            <a:noAutofit/>
          </a:bodyPr>
          <a:lstStyle/>
          <a:p>
            <a:pPr marL="0" lvl="0" indent="0" algn="ctr" rtl="0">
              <a:spcBef>
                <a:spcPts val="0"/>
              </a:spcBef>
              <a:spcAft>
                <a:spcPts val="0"/>
              </a:spcAft>
              <a:buNone/>
            </a:pPr>
            <a:r>
              <a:rPr lang="en-GB" sz="1800" b="1">
                <a:solidFill>
                  <a:schemeClr val="lt1"/>
                </a:solidFill>
                <a:latin typeface="Roboto"/>
                <a:ea typeface="Roboto"/>
                <a:cs typeface="Roboto"/>
                <a:sym typeface="Roboto"/>
              </a:rPr>
              <a:t>78%</a:t>
            </a:r>
            <a:endParaRPr sz="1800" b="1">
              <a:solidFill>
                <a:schemeClr val="lt1"/>
              </a:solidFill>
              <a:latin typeface="Roboto"/>
              <a:ea typeface="Roboto"/>
              <a:cs typeface="Roboto"/>
              <a:sym typeface="Roboto"/>
            </a:endParaRPr>
          </a:p>
        </p:txBody>
      </p:sp>
      <p:sp>
        <p:nvSpPr>
          <p:cNvPr id="1328" name="Google Shape;1328;p119"/>
          <p:cNvSpPr/>
          <p:nvPr/>
        </p:nvSpPr>
        <p:spPr>
          <a:xfrm>
            <a:off x="485475" y="1514075"/>
            <a:ext cx="624600" cy="581100"/>
          </a:xfrm>
          <a:prstGeom prst="ellipse">
            <a:avLst/>
          </a:prstGeom>
          <a:solidFill>
            <a:schemeClr val="lt2"/>
          </a:solidFill>
          <a:ln>
            <a:noFill/>
          </a:ln>
        </p:spPr>
        <p:txBody>
          <a:bodyPr spcFirstLastPara="1" wrap="square" lIns="0" tIns="54000" rIns="0" bIns="54000" anchor="ctr" anchorCtr="0">
            <a:noAutofit/>
          </a:bodyPr>
          <a:lstStyle/>
          <a:p>
            <a:pPr marL="0" lvl="0" indent="0" algn="ctr" rtl="0">
              <a:spcBef>
                <a:spcPts val="0"/>
              </a:spcBef>
              <a:spcAft>
                <a:spcPts val="0"/>
              </a:spcAft>
              <a:buNone/>
            </a:pPr>
            <a:r>
              <a:rPr lang="en-GB" sz="1800" b="1">
                <a:solidFill>
                  <a:schemeClr val="lt1"/>
                </a:solidFill>
                <a:latin typeface="Roboto"/>
                <a:ea typeface="Roboto"/>
                <a:cs typeface="Roboto"/>
                <a:sym typeface="Roboto"/>
              </a:rPr>
              <a:t>63%</a:t>
            </a:r>
            <a:endParaRPr sz="1800" b="1">
              <a:solidFill>
                <a:schemeClr val="lt1"/>
              </a:solidFill>
              <a:latin typeface="Roboto"/>
              <a:ea typeface="Roboto"/>
              <a:cs typeface="Roboto"/>
              <a:sym typeface="Roboto"/>
            </a:endParaRPr>
          </a:p>
        </p:txBody>
      </p:sp>
      <p:sp>
        <p:nvSpPr>
          <p:cNvPr id="1329" name="Google Shape;1329;p119"/>
          <p:cNvSpPr/>
          <p:nvPr/>
        </p:nvSpPr>
        <p:spPr>
          <a:xfrm>
            <a:off x="485475" y="2146575"/>
            <a:ext cx="624600" cy="581100"/>
          </a:xfrm>
          <a:prstGeom prst="ellipse">
            <a:avLst/>
          </a:prstGeom>
          <a:solidFill>
            <a:schemeClr val="lt2"/>
          </a:solidFill>
          <a:ln>
            <a:noFill/>
          </a:ln>
        </p:spPr>
        <p:txBody>
          <a:bodyPr spcFirstLastPara="1" wrap="square" lIns="0" tIns="54000" rIns="0" bIns="54000" anchor="ctr" anchorCtr="0">
            <a:noAutofit/>
          </a:bodyPr>
          <a:lstStyle/>
          <a:p>
            <a:pPr marL="0" lvl="0" indent="0" algn="ctr" rtl="0">
              <a:spcBef>
                <a:spcPts val="0"/>
              </a:spcBef>
              <a:spcAft>
                <a:spcPts val="0"/>
              </a:spcAft>
              <a:buNone/>
            </a:pPr>
            <a:r>
              <a:rPr lang="en-GB" sz="1800" b="1">
                <a:solidFill>
                  <a:schemeClr val="lt1"/>
                </a:solidFill>
                <a:latin typeface="Roboto"/>
                <a:ea typeface="Roboto"/>
                <a:cs typeface="Roboto"/>
                <a:sym typeface="Roboto"/>
              </a:rPr>
              <a:t>90%</a:t>
            </a:r>
            <a:endParaRPr sz="1800" b="1">
              <a:solidFill>
                <a:schemeClr val="lt1"/>
              </a:solidFill>
              <a:latin typeface="Roboto"/>
              <a:ea typeface="Roboto"/>
              <a:cs typeface="Roboto"/>
              <a:sym typeface="Roboto"/>
            </a:endParaRPr>
          </a:p>
        </p:txBody>
      </p:sp>
      <p:sp>
        <p:nvSpPr>
          <p:cNvPr id="1330" name="Google Shape;1330;p119"/>
          <p:cNvSpPr txBox="1"/>
          <p:nvPr/>
        </p:nvSpPr>
        <p:spPr>
          <a:xfrm>
            <a:off x="440800" y="2793532"/>
            <a:ext cx="4184700" cy="15849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lnSpc>
                <a:spcPct val="100000"/>
              </a:lnSpc>
              <a:spcBef>
                <a:spcPts val="600"/>
              </a:spcBef>
              <a:spcAft>
                <a:spcPts val="0"/>
              </a:spcAft>
              <a:buNone/>
            </a:pPr>
            <a:r>
              <a:rPr lang="en-GB" sz="1800" b="1" i="1">
                <a:solidFill>
                  <a:schemeClr val="lt1"/>
                </a:solidFill>
                <a:latin typeface="Roboto"/>
                <a:ea typeface="Roboto"/>
                <a:cs typeface="Roboto"/>
                <a:sym typeface="Roboto"/>
              </a:rPr>
              <a:t>Weak learner performance in literacy and numeracy</a:t>
            </a:r>
            <a:r>
              <a:rPr lang="en-GB" sz="1800" i="1">
                <a:solidFill>
                  <a:schemeClr val="lt1"/>
                </a:solidFill>
                <a:latin typeface="Roboto"/>
                <a:ea typeface="Roboto"/>
                <a:cs typeface="Roboto"/>
                <a:sym typeface="Roboto"/>
              </a:rPr>
              <a:t> in foundation phase constitutes one of the major factors leading to </a:t>
            </a:r>
            <a:r>
              <a:rPr lang="en-GB" sz="1800" b="1" i="1">
                <a:solidFill>
                  <a:schemeClr val="dk2"/>
                </a:solidFill>
                <a:latin typeface="Roboto"/>
                <a:ea typeface="Roboto"/>
                <a:cs typeface="Roboto"/>
                <a:sym typeface="Roboto"/>
              </a:rPr>
              <a:t>poor learning outcomes</a:t>
            </a:r>
            <a:r>
              <a:rPr lang="en-GB" sz="1800" i="1">
                <a:solidFill>
                  <a:schemeClr val="dk1"/>
                </a:solidFill>
                <a:latin typeface="Roboto"/>
                <a:ea typeface="Roboto"/>
                <a:cs typeface="Roboto"/>
                <a:sym typeface="Roboto"/>
              </a:rPr>
              <a:t> </a:t>
            </a:r>
            <a:r>
              <a:rPr lang="en-GB" sz="1800" i="1">
                <a:solidFill>
                  <a:schemeClr val="lt1"/>
                </a:solidFill>
                <a:latin typeface="Roboto"/>
                <a:ea typeface="Roboto"/>
                <a:cs typeface="Roboto"/>
                <a:sym typeface="Roboto"/>
              </a:rPr>
              <a:t>in later grades</a:t>
            </a:r>
            <a:r>
              <a:rPr lang="en-GB" sz="1800" i="1" baseline="30000">
                <a:solidFill>
                  <a:schemeClr val="lt1"/>
                </a:solidFill>
                <a:latin typeface="Roboto"/>
                <a:ea typeface="Roboto"/>
                <a:cs typeface="Roboto"/>
                <a:sym typeface="Roboto"/>
              </a:rPr>
              <a:t>3</a:t>
            </a:r>
            <a:endParaRPr sz="2000" baseline="30000">
              <a:solidFill>
                <a:schemeClr val="dk1"/>
              </a:solidFill>
              <a:latin typeface="Roboto"/>
              <a:ea typeface="Roboto"/>
              <a:cs typeface="Roboto"/>
              <a:sym typeface="Roboto"/>
            </a:endParaRPr>
          </a:p>
        </p:txBody>
      </p:sp>
      <p:sp>
        <p:nvSpPr>
          <p:cNvPr id="1331" name="Google Shape;1331;p119"/>
          <p:cNvSpPr txBox="1"/>
          <p:nvPr/>
        </p:nvSpPr>
        <p:spPr>
          <a:xfrm>
            <a:off x="439628" y="4331540"/>
            <a:ext cx="4184700" cy="33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GB" sz="1000" i="1" baseline="30000">
                <a:solidFill>
                  <a:srgbClr val="7F7F7F"/>
                </a:solidFill>
                <a:latin typeface="Roboto"/>
                <a:ea typeface="Roboto"/>
                <a:cs typeface="Roboto"/>
                <a:sym typeface="Roboto"/>
              </a:rPr>
              <a:t>1 </a:t>
            </a:r>
            <a:r>
              <a:rPr lang="en-GB" sz="1000" i="1">
                <a:solidFill>
                  <a:srgbClr val="7F7F7F"/>
                </a:solidFill>
                <a:latin typeface="Roboto"/>
                <a:ea typeface="Roboto"/>
                <a:cs typeface="Roboto"/>
                <a:sym typeface="Roboto"/>
              </a:rPr>
              <a:t>PIRLS 2016 report; </a:t>
            </a:r>
            <a:r>
              <a:rPr lang="en-GB" sz="1000" i="1" baseline="30000">
                <a:solidFill>
                  <a:srgbClr val="7F7F7F"/>
                </a:solidFill>
                <a:latin typeface="Roboto"/>
                <a:ea typeface="Roboto"/>
                <a:cs typeface="Roboto"/>
                <a:sym typeface="Roboto"/>
              </a:rPr>
              <a:t>2 </a:t>
            </a:r>
            <a:r>
              <a:rPr lang="en-GB" sz="1000" i="1">
                <a:solidFill>
                  <a:srgbClr val="7F7F7F"/>
                </a:solidFill>
                <a:latin typeface="Roboto"/>
                <a:ea typeface="Roboto"/>
                <a:cs typeface="Roboto"/>
                <a:sym typeface="Roboto"/>
              </a:rPr>
              <a:t>TIMSS 2019 report; </a:t>
            </a:r>
            <a:r>
              <a:rPr lang="en-GB" sz="1000" i="1" baseline="30000">
                <a:solidFill>
                  <a:srgbClr val="7F7F7F"/>
                </a:solidFill>
                <a:latin typeface="Roboto"/>
                <a:ea typeface="Roboto"/>
                <a:cs typeface="Roboto"/>
                <a:sym typeface="Roboto"/>
              </a:rPr>
              <a:t>3</a:t>
            </a:r>
            <a:r>
              <a:rPr lang="en-GB" sz="1000" i="1">
                <a:solidFill>
                  <a:srgbClr val="7F7F7F"/>
                </a:solidFill>
                <a:latin typeface="Roboto"/>
                <a:ea typeface="Roboto"/>
                <a:cs typeface="Roboto"/>
                <a:sym typeface="Roboto"/>
              </a:rPr>
              <a:t> Spaull, Van der Berg, Wills, Gustafsson &amp; Kotze 2016. Laying Firm Foundations.</a:t>
            </a:r>
            <a:endParaRPr sz="2000" baseline="30000">
              <a:solidFill>
                <a:srgbClr val="7F7F7F"/>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lick 1 - Drive - Blue 1 3">
  <p:cSld name="BIG_NUMBER_2_3_2_1_1_3">
    <p:bg>
      <p:bgPr>
        <a:solidFill>
          <a:schemeClr val="lt1"/>
        </a:solidFill>
        <a:effectLst/>
      </p:bgPr>
    </p:bg>
    <p:spTree>
      <p:nvGrpSpPr>
        <p:cNvPr id="1" name="Shape 1332"/>
        <p:cNvGrpSpPr/>
        <p:nvPr/>
      </p:nvGrpSpPr>
      <p:grpSpPr>
        <a:xfrm>
          <a:off x="0" y="0"/>
          <a:ext cx="0" cy="0"/>
          <a:chOff x="0" y="0"/>
          <a:chExt cx="0" cy="0"/>
        </a:xfrm>
      </p:grpSpPr>
      <p:sp>
        <p:nvSpPr>
          <p:cNvPr id="1333" name="Google Shape;1333;p120"/>
          <p:cNvSpPr txBox="1"/>
          <p:nvPr/>
        </p:nvSpPr>
        <p:spPr>
          <a:xfrm>
            <a:off x="371900" y="830175"/>
            <a:ext cx="4253700" cy="3821100"/>
          </a:xfrm>
          <a:prstGeom prst="rect">
            <a:avLst/>
          </a:prstGeom>
          <a:noFill/>
          <a:ln>
            <a:noFill/>
          </a:ln>
        </p:spPr>
        <p:txBody>
          <a:bodyPr spcFirstLastPara="1" wrap="square" lIns="91425" tIns="91425" rIns="91425" bIns="91425" anchor="t" anchorCtr="0">
            <a:noAutofit/>
          </a:bodyPr>
          <a:lstStyle/>
          <a:p>
            <a:pPr marL="457200" lvl="0" indent="-342900" algn="just" rtl="0">
              <a:lnSpc>
                <a:spcPct val="100000"/>
              </a:lnSpc>
              <a:spcBef>
                <a:spcPts val="600"/>
              </a:spcBef>
              <a:spcAft>
                <a:spcPts val="0"/>
              </a:spcAft>
              <a:buClr>
                <a:schemeClr val="dk1"/>
              </a:buClr>
              <a:buSzPts val="1800"/>
              <a:buFont typeface="Roboto"/>
              <a:buChar char="●"/>
            </a:pPr>
            <a:r>
              <a:rPr lang="en-GB" sz="1800" b="1">
                <a:solidFill>
                  <a:schemeClr val="dk2"/>
                </a:solidFill>
                <a:latin typeface="Roboto"/>
                <a:ea typeface="Roboto"/>
                <a:cs typeface="Roboto"/>
                <a:sym typeface="Roboto"/>
              </a:rPr>
              <a:t>78%</a:t>
            </a:r>
            <a:r>
              <a:rPr lang="en-GB" sz="1800">
                <a:solidFill>
                  <a:schemeClr val="dk1"/>
                </a:solidFill>
                <a:latin typeface="Roboto"/>
                <a:ea typeface="Roboto"/>
                <a:cs typeface="Roboto"/>
                <a:sym typeface="Roboto"/>
              </a:rPr>
              <a:t> of Grade 4 learners </a:t>
            </a:r>
            <a:r>
              <a:rPr lang="en-GB" sz="1800" b="1">
                <a:solidFill>
                  <a:schemeClr val="dk2"/>
                </a:solidFill>
                <a:latin typeface="Roboto"/>
                <a:ea typeface="Roboto"/>
                <a:cs typeface="Roboto"/>
                <a:sym typeface="Roboto"/>
              </a:rPr>
              <a:t>can’t </a:t>
            </a:r>
            <a:r>
              <a:rPr lang="en-GB" sz="1800" b="1" u="sng">
                <a:solidFill>
                  <a:schemeClr val="dk2"/>
                </a:solidFill>
                <a:latin typeface="Roboto"/>
                <a:ea typeface="Roboto"/>
                <a:cs typeface="Roboto"/>
                <a:sym typeface="Roboto"/>
              </a:rPr>
              <a:t>read</a:t>
            </a:r>
            <a:r>
              <a:rPr lang="en-GB" sz="1800" b="1">
                <a:solidFill>
                  <a:schemeClr val="dk2"/>
                </a:solidFill>
                <a:latin typeface="Roboto"/>
                <a:ea typeface="Roboto"/>
                <a:cs typeface="Roboto"/>
                <a:sym typeface="Roboto"/>
              </a:rPr>
              <a:t> for meaning</a:t>
            </a:r>
            <a:r>
              <a:rPr lang="en-GB" sz="1800" baseline="30000">
                <a:solidFill>
                  <a:schemeClr val="dk1"/>
                </a:solidFill>
                <a:latin typeface="Roboto"/>
                <a:ea typeface="Roboto"/>
                <a:cs typeface="Roboto"/>
                <a:sym typeface="Roboto"/>
              </a:rPr>
              <a:t>1</a:t>
            </a:r>
            <a:r>
              <a:rPr lang="en-GB"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marL="457200" lvl="0" indent="-342900" algn="just" rtl="0">
              <a:lnSpc>
                <a:spcPct val="100000"/>
              </a:lnSpc>
              <a:spcBef>
                <a:spcPts val="600"/>
              </a:spcBef>
              <a:spcAft>
                <a:spcPts val="0"/>
              </a:spcAft>
              <a:buClr>
                <a:schemeClr val="dk1"/>
              </a:buClr>
              <a:buSzPts val="1800"/>
              <a:buFont typeface="Roboto"/>
              <a:buChar char="●"/>
            </a:pPr>
            <a:r>
              <a:rPr lang="en-GB" sz="1800" b="1">
                <a:solidFill>
                  <a:schemeClr val="dk2"/>
                </a:solidFill>
                <a:latin typeface="Roboto"/>
                <a:ea typeface="Roboto"/>
                <a:cs typeface="Roboto"/>
                <a:sym typeface="Roboto"/>
              </a:rPr>
              <a:t>63%</a:t>
            </a:r>
            <a:r>
              <a:rPr lang="en-GB" sz="1800" b="1">
                <a:solidFill>
                  <a:schemeClr val="dk1"/>
                </a:solidFill>
                <a:latin typeface="Roboto"/>
                <a:ea typeface="Roboto"/>
                <a:cs typeface="Roboto"/>
                <a:sym typeface="Roboto"/>
              </a:rPr>
              <a:t> </a:t>
            </a:r>
            <a:r>
              <a:rPr lang="en-GB" sz="1800">
                <a:solidFill>
                  <a:schemeClr val="dk1"/>
                </a:solidFill>
                <a:latin typeface="Roboto"/>
                <a:ea typeface="Roboto"/>
                <a:cs typeface="Roboto"/>
                <a:sym typeface="Roboto"/>
              </a:rPr>
              <a:t>of Grade 5 learners show </a:t>
            </a:r>
            <a:r>
              <a:rPr lang="en-GB" sz="1800" b="1">
                <a:solidFill>
                  <a:schemeClr val="dk2"/>
                </a:solidFill>
                <a:latin typeface="Roboto"/>
                <a:ea typeface="Roboto"/>
                <a:cs typeface="Roboto"/>
                <a:sym typeface="Roboto"/>
              </a:rPr>
              <a:t>no basic </a:t>
            </a:r>
            <a:r>
              <a:rPr lang="en-GB" sz="1800" b="1" u="sng">
                <a:solidFill>
                  <a:schemeClr val="dk2"/>
                </a:solidFill>
                <a:latin typeface="Roboto"/>
                <a:ea typeface="Roboto"/>
                <a:cs typeface="Roboto"/>
                <a:sym typeface="Roboto"/>
              </a:rPr>
              <a:t>mathematical</a:t>
            </a:r>
            <a:r>
              <a:rPr lang="en-GB" sz="1800" b="1">
                <a:solidFill>
                  <a:schemeClr val="dk2"/>
                </a:solidFill>
                <a:latin typeface="Roboto"/>
                <a:ea typeface="Roboto"/>
                <a:cs typeface="Roboto"/>
                <a:sym typeface="Roboto"/>
              </a:rPr>
              <a:t> knowledge</a:t>
            </a:r>
            <a:r>
              <a:rPr lang="en-GB" sz="1800" baseline="30000">
                <a:solidFill>
                  <a:schemeClr val="dk1"/>
                </a:solidFill>
                <a:latin typeface="Roboto"/>
                <a:ea typeface="Roboto"/>
                <a:cs typeface="Roboto"/>
                <a:sym typeface="Roboto"/>
              </a:rPr>
              <a:t>2</a:t>
            </a:r>
            <a:endParaRPr sz="1800">
              <a:solidFill>
                <a:schemeClr val="dk1"/>
              </a:solidFill>
              <a:latin typeface="Roboto"/>
              <a:ea typeface="Roboto"/>
              <a:cs typeface="Roboto"/>
              <a:sym typeface="Roboto"/>
            </a:endParaRPr>
          </a:p>
          <a:p>
            <a:pPr marL="457200" lvl="0" indent="-342900" algn="l" rtl="0">
              <a:lnSpc>
                <a:spcPct val="100000"/>
              </a:lnSpc>
              <a:spcBef>
                <a:spcPts val="600"/>
              </a:spcBef>
              <a:spcAft>
                <a:spcPts val="0"/>
              </a:spcAft>
              <a:buClr>
                <a:schemeClr val="dk1"/>
              </a:buClr>
              <a:buSzPts val="1800"/>
              <a:buFont typeface="Roboto"/>
              <a:buChar char="●"/>
            </a:pPr>
            <a:r>
              <a:rPr lang="en-GB" sz="1800" b="1">
                <a:solidFill>
                  <a:schemeClr val="dk2"/>
                </a:solidFill>
                <a:latin typeface="Roboto"/>
                <a:ea typeface="Roboto"/>
                <a:cs typeface="Roboto"/>
                <a:sym typeface="Roboto"/>
              </a:rPr>
              <a:t>90%</a:t>
            </a:r>
            <a:r>
              <a:rPr lang="en-GB" sz="1800" b="1">
                <a:solidFill>
                  <a:schemeClr val="dk1"/>
                </a:solidFill>
                <a:latin typeface="Roboto"/>
                <a:ea typeface="Roboto"/>
                <a:cs typeface="Roboto"/>
                <a:sym typeface="Roboto"/>
              </a:rPr>
              <a:t> </a:t>
            </a:r>
            <a:r>
              <a:rPr lang="en-GB" sz="1800">
                <a:solidFill>
                  <a:schemeClr val="dk1"/>
                </a:solidFill>
                <a:latin typeface="Roboto"/>
                <a:ea typeface="Roboto"/>
                <a:cs typeface="Roboto"/>
                <a:sym typeface="Roboto"/>
              </a:rPr>
              <a:t>of South African learners are taught in </a:t>
            </a:r>
            <a:r>
              <a:rPr lang="en-GB" sz="1800" b="1" u="sng">
                <a:solidFill>
                  <a:schemeClr val="dk2"/>
                </a:solidFill>
                <a:latin typeface="Roboto"/>
                <a:ea typeface="Roboto"/>
                <a:cs typeface="Roboto"/>
                <a:sym typeface="Roboto"/>
              </a:rPr>
              <a:t>English</a:t>
            </a:r>
            <a:r>
              <a:rPr lang="en-GB" sz="1800" b="1">
                <a:solidFill>
                  <a:schemeClr val="dk2"/>
                </a:solidFill>
                <a:latin typeface="Roboto"/>
                <a:ea typeface="Roboto"/>
                <a:cs typeface="Roboto"/>
                <a:sym typeface="Roboto"/>
              </a:rPr>
              <a:t> from Grade 4</a:t>
            </a:r>
            <a:r>
              <a:rPr lang="en-GB"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a:p>
            <a:pPr marL="0" lvl="0" indent="0" algn="ctr" rtl="0">
              <a:lnSpc>
                <a:spcPct val="100000"/>
              </a:lnSpc>
              <a:spcBef>
                <a:spcPts val="600"/>
              </a:spcBef>
              <a:spcAft>
                <a:spcPts val="0"/>
              </a:spcAft>
              <a:buNone/>
            </a:pPr>
            <a:r>
              <a:rPr lang="en-GB" sz="1800" b="1" i="1">
                <a:solidFill>
                  <a:schemeClr val="dk1"/>
                </a:solidFill>
                <a:latin typeface="Roboto"/>
                <a:ea typeface="Roboto"/>
                <a:cs typeface="Roboto"/>
                <a:sym typeface="Roboto"/>
              </a:rPr>
              <a:t>Weak learner performance in literacy and numeracy</a:t>
            </a:r>
            <a:r>
              <a:rPr lang="en-GB" sz="1800" i="1">
                <a:solidFill>
                  <a:schemeClr val="dk1"/>
                </a:solidFill>
                <a:latin typeface="Roboto"/>
                <a:ea typeface="Roboto"/>
                <a:cs typeface="Roboto"/>
                <a:sym typeface="Roboto"/>
              </a:rPr>
              <a:t> in foundation phase constitutes one of the major factors leading to </a:t>
            </a:r>
            <a:r>
              <a:rPr lang="en-GB" sz="1800" b="1" i="1">
                <a:solidFill>
                  <a:schemeClr val="dk1"/>
                </a:solidFill>
                <a:latin typeface="Roboto"/>
                <a:ea typeface="Roboto"/>
                <a:cs typeface="Roboto"/>
                <a:sym typeface="Roboto"/>
              </a:rPr>
              <a:t>poor learning outcomes</a:t>
            </a:r>
            <a:r>
              <a:rPr lang="en-GB" sz="1800" i="1">
                <a:solidFill>
                  <a:schemeClr val="dk1"/>
                </a:solidFill>
                <a:latin typeface="Roboto"/>
                <a:ea typeface="Roboto"/>
                <a:cs typeface="Roboto"/>
                <a:sym typeface="Roboto"/>
              </a:rPr>
              <a:t> in later grades</a:t>
            </a:r>
            <a:r>
              <a:rPr lang="en-GB" sz="1800" i="1" baseline="30000">
                <a:solidFill>
                  <a:schemeClr val="dk1"/>
                </a:solidFill>
                <a:latin typeface="Roboto"/>
                <a:ea typeface="Roboto"/>
                <a:cs typeface="Roboto"/>
                <a:sym typeface="Roboto"/>
              </a:rPr>
              <a:t>3</a:t>
            </a:r>
            <a:endParaRPr sz="1800" i="1">
              <a:solidFill>
                <a:schemeClr val="dk1"/>
              </a:solidFill>
              <a:latin typeface="Roboto"/>
              <a:ea typeface="Roboto"/>
              <a:cs typeface="Roboto"/>
              <a:sym typeface="Roboto"/>
            </a:endParaRPr>
          </a:p>
          <a:p>
            <a:pPr marL="0" lvl="0" indent="0" algn="l" rtl="0">
              <a:lnSpc>
                <a:spcPct val="115000"/>
              </a:lnSpc>
              <a:spcBef>
                <a:spcPts val="600"/>
              </a:spcBef>
              <a:spcAft>
                <a:spcPts val="0"/>
              </a:spcAft>
              <a:buNone/>
            </a:pPr>
            <a:r>
              <a:rPr lang="en-GB" sz="1000" i="1" baseline="30000">
                <a:solidFill>
                  <a:srgbClr val="999999"/>
                </a:solidFill>
                <a:latin typeface="Roboto"/>
                <a:ea typeface="Roboto"/>
                <a:cs typeface="Roboto"/>
                <a:sym typeface="Roboto"/>
              </a:rPr>
              <a:t>1 </a:t>
            </a:r>
            <a:r>
              <a:rPr lang="en-GB" sz="1000" i="1">
                <a:solidFill>
                  <a:srgbClr val="999999"/>
                </a:solidFill>
                <a:latin typeface="Roboto"/>
                <a:ea typeface="Roboto"/>
                <a:cs typeface="Roboto"/>
                <a:sym typeface="Roboto"/>
              </a:rPr>
              <a:t>PIRLS 2016 report; </a:t>
            </a:r>
            <a:r>
              <a:rPr lang="en-GB" sz="1000" i="1" baseline="30000">
                <a:solidFill>
                  <a:srgbClr val="999999"/>
                </a:solidFill>
                <a:latin typeface="Roboto"/>
                <a:ea typeface="Roboto"/>
                <a:cs typeface="Roboto"/>
                <a:sym typeface="Roboto"/>
              </a:rPr>
              <a:t>2 </a:t>
            </a:r>
            <a:r>
              <a:rPr lang="en-GB" sz="1000" i="1">
                <a:solidFill>
                  <a:srgbClr val="999999"/>
                </a:solidFill>
                <a:latin typeface="Roboto"/>
                <a:ea typeface="Roboto"/>
                <a:cs typeface="Roboto"/>
                <a:sym typeface="Roboto"/>
              </a:rPr>
              <a:t>TIMSS 2019 report; </a:t>
            </a:r>
            <a:r>
              <a:rPr lang="en-GB" sz="1000" i="1" baseline="30000">
                <a:solidFill>
                  <a:srgbClr val="999999"/>
                </a:solidFill>
                <a:latin typeface="Roboto"/>
                <a:ea typeface="Roboto"/>
                <a:cs typeface="Roboto"/>
                <a:sym typeface="Roboto"/>
              </a:rPr>
              <a:t>3</a:t>
            </a:r>
            <a:r>
              <a:rPr lang="en-GB" sz="1000" i="1">
                <a:solidFill>
                  <a:srgbClr val="999999"/>
                </a:solidFill>
                <a:latin typeface="Roboto"/>
                <a:ea typeface="Roboto"/>
                <a:cs typeface="Roboto"/>
                <a:sym typeface="Roboto"/>
              </a:rPr>
              <a:t> Spaull, Van der Berg, Wills, Gustafsson &amp; Kotze 2016. Laying Firm Foundations. Getting Reading</a:t>
            </a:r>
            <a:endParaRPr sz="2000" baseline="30000">
              <a:solidFill>
                <a:schemeClr val="dk1"/>
              </a:solidFill>
              <a:latin typeface="Roboto"/>
              <a:ea typeface="Roboto"/>
              <a:cs typeface="Roboto"/>
              <a:sym typeface="Roboto"/>
            </a:endParaRPr>
          </a:p>
        </p:txBody>
      </p:sp>
      <p:pic>
        <p:nvPicPr>
          <p:cNvPr id="1334" name="Google Shape;1334;p120"/>
          <p:cNvPicPr preferRelativeResize="0"/>
          <p:nvPr/>
        </p:nvPicPr>
        <p:blipFill rotWithShape="1">
          <a:blip r:embed="rId2">
            <a:alphaModFix/>
          </a:blip>
          <a:srcRect l="24076" r="20150"/>
          <a:stretch/>
        </p:blipFill>
        <p:spPr>
          <a:xfrm flipH="1">
            <a:off x="4710126" y="0"/>
            <a:ext cx="4471199" cy="5143498"/>
          </a:xfrm>
          <a:prstGeom prst="rect">
            <a:avLst/>
          </a:prstGeom>
          <a:noFill/>
          <a:ln>
            <a:noFill/>
          </a:ln>
        </p:spPr>
      </p:pic>
      <p:sp>
        <p:nvSpPr>
          <p:cNvPr id="1335" name="Google Shape;1335;p120"/>
          <p:cNvSpPr txBox="1"/>
          <p:nvPr/>
        </p:nvSpPr>
        <p:spPr>
          <a:xfrm>
            <a:off x="371905" y="183675"/>
            <a:ext cx="44712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3000" b="1">
                <a:solidFill>
                  <a:schemeClr val="dk1"/>
                </a:solidFill>
                <a:latin typeface="Roboto"/>
                <a:ea typeface="Roboto"/>
                <a:cs typeface="Roboto"/>
                <a:sym typeface="Roboto"/>
              </a:rPr>
              <a:t>What Drives Us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336" name="Google Shape;1336;p12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337" name="Google Shape;1337;p120"/>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338" name="Google Shape;1338;p12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lick 1 - Drive - Blue 1 1 1">
  <p:cSld name="BIG_NUMBER_2_3_2_1_1_1_1">
    <p:bg>
      <p:bgPr>
        <a:solidFill>
          <a:schemeClr val="dk1"/>
        </a:solidFill>
        <a:effectLst/>
      </p:bgPr>
    </p:bg>
    <p:spTree>
      <p:nvGrpSpPr>
        <p:cNvPr id="1" name="Shape 1339"/>
        <p:cNvGrpSpPr/>
        <p:nvPr/>
      </p:nvGrpSpPr>
      <p:grpSpPr>
        <a:xfrm>
          <a:off x="0" y="0"/>
          <a:ext cx="0" cy="0"/>
          <a:chOff x="0" y="0"/>
          <a:chExt cx="0" cy="0"/>
        </a:xfrm>
      </p:grpSpPr>
      <p:sp>
        <p:nvSpPr>
          <p:cNvPr id="1340" name="Google Shape;1340;p121"/>
          <p:cNvSpPr txBox="1"/>
          <p:nvPr/>
        </p:nvSpPr>
        <p:spPr>
          <a:xfrm>
            <a:off x="371900" y="830175"/>
            <a:ext cx="4253700" cy="3821100"/>
          </a:xfrm>
          <a:prstGeom prst="rect">
            <a:avLst/>
          </a:prstGeom>
          <a:noFill/>
          <a:ln>
            <a:noFill/>
          </a:ln>
        </p:spPr>
        <p:txBody>
          <a:bodyPr spcFirstLastPara="1" wrap="square" lIns="91425" tIns="91425" rIns="91425" bIns="91425" anchor="t" anchorCtr="0">
            <a:noAutofit/>
          </a:bodyPr>
          <a:lstStyle/>
          <a:p>
            <a:pPr marL="457200" lvl="0" indent="-342900" algn="just" rtl="0">
              <a:lnSpc>
                <a:spcPct val="100000"/>
              </a:lnSpc>
              <a:spcBef>
                <a:spcPts val="600"/>
              </a:spcBef>
              <a:spcAft>
                <a:spcPts val="0"/>
              </a:spcAft>
              <a:buClr>
                <a:schemeClr val="lt1"/>
              </a:buClr>
              <a:buSzPts val="1800"/>
              <a:buFont typeface="Roboto"/>
              <a:buChar char="●"/>
            </a:pPr>
            <a:r>
              <a:rPr lang="en-GB" sz="1800" b="1">
                <a:solidFill>
                  <a:schemeClr val="dk2"/>
                </a:solidFill>
                <a:latin typeface="Roboto"/>
                <a:ea typeface="Roboto"/>
                <a:cs typeface="Roboto"/>
                <a:sym typeface="Roboto"/>
              </a:rPr>
              <a:t>78%</a:t>
            </a:r>
            <a:r>
              <a:rPr lang="en-GB" sz="1800">
                <a:solidFill>
                  <a:schemeClr val="dk2"/>
                </a:solidFill>
                <a:latin typeface="Roboto"/>
                <a:ea typeface="Roboto"/>
                <a:cs typeface="Roboto"/>
                <a:sym typeface="Roboto"/>
              </a:rPr>
              <a:t> </a:t>
            </a:r>
            <a:r>
              <a:rPr lang="en-GB" sz="1800">
                <a:solidFill>
                  <a:schemeClr val="lt1"/>
                </a:solidFill>
                <a:latin typeface="Roboto"/>
                <a:ea typeface="Roboto"/>
                <a:cs typeface="Roboto"/>
                <a:sym typeface="Roboto"/>
              </a:rPr>
              <a:t>of Grade 4 learners </a:t>
            </a:r>
            <a:r>
              <a:rPr lang="en-GB" sz="1800" b="1">
                <a:solidFill>
                  <a:schemeClr val="dk2"/>
                </a:solidFill>
                <a:latin typeface="Roboto"/>
                <a:ea typeface="Roboto"/>
                <a:cs typeface="Roboto"/>
                <a:sym typeface="Roboto"/>
              </a:rPr>
              <a:t>can’t </a:t>
            </a:r>
            <a:r>
              <a:rPr lang="en-GB" sz="1800" b="1" u="sng">
                <a:solidFill>
                  <a:schemeClr val="dk2"/>
                </a:solidFill>
                <a:latin typeface="Roboto"/>
                <a:ea typeface="Roboto"/>
                <a:cs typeface="Roboto"/>
                <a:sym typeface="Roboto"/>
              </a:rPr>
              <a:t>read</a:t>
            </a:r>
            <a:r>
              <a:rPr lang="en-GB" sz="1800" b="1">
                <a:solidFill>
                  <a:schemeClr val="dk2"/>
                </a:solidFill>
                <a:latin typeface="Roboto"/>
                <a:ea typeface="Roboto"/>
                <a:cs typeface="Roboto"/>
                <a:sym typeface="Roboto"/>
              </a:rPr>
              <a:t> for meaning</a:t>
            </a:r>
            <a:r>
              <a:rPr lang="en-GB" sz="1800" baseline="30000">
                <a:solidFill>
                  <a:schemeClr val="lt1"/>
                </a:solidFill>
                <a:latin typeface="Roboto"/>
                <a:ea typeface="Roboto"/>
                <a:cs typeface="Roboto"/>
                <a:sym typeface="Roboto"/>
              </a:rPr>
              <a:t>1</a:t>
            </a:r>
            <a:r>
              <a:rPr lang="en-GB"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marL="457200" lvl="0" indent="-342900" algn="just" rtl="0">
              <a:lnSpc>
                <a:spcPct val="100000"/>
              </a:lnSpc>
              <a:spcBef>
                <a:spcPts val="600"/>
              </a:spcBef>
              <a:spcAft>
                <a:spcPts val="0"/>
              </a:spcAft>
              <a:buClr>
                <a:schemeClr val="lt1"/>
              </a:buClr>
              <a:buSzPts val="1800"/>
              <a:buFont typeface="Roboto"/>
              <a:buChar char="●"/>
            </a:pPr>
            <a:r>
              <a:rPr lang="en-GB" sz="1800" b="1">
                <a:solidFill>
                  <a:schemeClr val="dk2"/>
                </a:solidFill>
                <a:latin typeface="Roboto"/>
                <a:ea typeface="Roboto"/>
                <a:cs typeface="Roboto"/>
                <a:sym typeface="Roboto"/>
              </a:rPr>
              <a:t>63% </a:t>
            </a:r>
            <a:r>
              <a:rPr lang="en-GB" sz="1800">
                <a:solidFill>
                  <a:schemeClr val="lt1"/>
                </a:solidFill>
                <a:latin typeface="Roboto"/>
                <a:ea typeface="Roboto"/>
                <a:cs typeface="Roboto"/>
                <a:sym typeface="Roboto"/>
              </a:rPr>
              <a:t>of Grade 5 learners show </a:t>
            </a:r>
            <a:r>
              <a:rPr lang="en-GB" sz="1800" b="1">
                <a:solidFill>
                  <a:schemeClr val="dk2"/>
                </a:solidFill>
                <a:latin typeface="Roboto"/>
                <a:ea typeface="Roboto"/>
                <a:cs typeface="Roboto"/>
                <a:sym typeface="Roboto"/>
              </a:rPr>
              <a:t>no basic </a:t>
            </a:r>
            <a:r>
              <a:rPr lang="en-GB" sz="1800" b="1" u="sng">
                <a:solidFill>
                  <a:schemeClr val="dk2"/>
                </a:solidFill>
                <a:latin typeface="Roboto"/>
                <a:ea typeface="Roboto"/>
                <a:cs typeface="Roboto"/>
                <a:sym typeface="Roboto"/>
              </a:rPr>
              <a:t>mathematical</a:t>
            </a:r>
            <a:r>
              <a:rPr lang="en-GB" sz="1800" b="1">
                <a:solidFill>
                  <a:schemeClr val="dk2"/>
                </a:solidFill>
                <a:latin typeface="Roboto"/>
                <a:ea typeface="Roboto"/>
                <a:cs typeface="Roboto"/>
                <a:sym typeface="Roboto"/>
              </a:rPr>
              <a:t> knowledge</a:t>
            </a:r>
            <a:r>
              <a:rPr lang="en-GB" sz="1800" baseline="30000">
                <a:solidFill>
                  <a:schemeClr val="lt1"/>
                </a:solidFill>
                <a:latin typeface="Roboto"/>
                <a:ea typeface="Roboto"/>
                <a:cs typeface="Roboto"/>
                <a:sym typeface="Roboto"/>
              </a:rPr>
              <a:t>2</a:t>
            </a:r>
            <a:endParaRPr sz="1800">
              <a:solidFill>
                <a:schemeClr val="lt1"/>
              </a:solidFill>
              <a:latin typeface="Roboto"/>
              <a:ea typeface="Roboto"/>
              <a:cs typeface="Roboto"/>
              <a:sym typeface="Roboto"/>
            </a:endParaRPr>
          </a:p>
          <a:p>
            <a:pPr marL="457200" lvl="0" indent="-342900" algn="l" rtl="0">
              <a:lnSpc>
                <a:spcPct val="100000"/>
              </a:lnSpc>
              <a:spcBef>
                <a:spcPts val="600"/>
              </a:spcBef>
              <a:spcAft>
                <a:spcPts val="0"/>
              </a:spcAft>
              <a:buClr>
                <a:schemeClr val="lt1"/>
              </a:buClr>
              <a:buSzPts val="1800"/>
              <a:buFont typeface="Roboto"/>
              <a:buChar char="●"/>
            </a:pPr>
            <a:r>
              <a:rPr lang="en-GB" sz="1800" b="1">
                <a:solidFill>
                  <a:schemeClr val="dk2"/>
                </a:solidFill>
                <a:latin typeface="Roboto"/>
                <a:ea typeface="Roboto"/>
                <a:cs typeface="Roboto"/>
                <a:sym typeface="Roboto"/>
              </a:rPr>
              <a:t>90%</a:t>
            </a:r>
            <a:r>
              <a:rPr lang="en-GB" sz="1800" b="1">
                <a:solidFill>
                  <a:schemeClr val="lt1"/>
                </a:solidFill>
                <a:latin typeface="Roboto"/>
                <a:ea typeface="Roboto"/>
                <a:cs typeface="Roboto"/>
                <a:sym typeface="Roboto"/>
              </a:rPr>
              <a:t> </a:t>
            </a:r>
            <a:r>
              <a:rPr lang="en-GB" sz="1800">
                <a:solidFill>
                  <a:schemeClr val="lt1"/>
                </a:solidFill>
                <a:latin typeface="Roboto"/>
                <a:ea typeface="Roboto"/>
                <a:cs typeface="Roboto"/>
                <a:sym typeface="Roboto"/>
              </a:rPr>
              <a:t>of South African learners study in </a:t>
            </a:r>
            <a:r>
              <a:rPr lang="en-GB" sz="1800" b="1" u="sng">
                <a:solidFill>
                  <a:schemeClr val="dk2"/>
                </a:solidFill>
                <a:latin typeface="Roboto"/>
                <a:ea typeface="Roboto"/>
                <a:cs typeface="Roboto"/>
                <a:sym typeface="Roboto"/>
              </a:rPr>
              <a:t>English</a:t>
            </a:r>
            <a:r>
              <a:rPr lang="en-GB" sz="1800" b="1">
                <a:solidFill>
                  <a:schemeClr val="dk2"/>
                </a:solidFill>
                <a:latin typeface="Roboto"/>
                <a:ea typeface="Roboto"/>
                <a:cs typeface="Roboto"/>
                <a:sym typeface="Roboto"/>
              </a:rPr>
              <a:t> from Grade 4</a:t>
            </a:r>
            <a:r>
              <a:rPr lang="en-GB"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a:p>
            <a:pPr marL="0" lvl="0" indent="0" algn="ctr" rtl="0">
              <a:lnSpc>
                <a:spcPct val="100000"/>
              </a:lnSpc>
              <a:spcBef>
                <a:spcPts val="600"/>
              </a:spcBef>
              <a:spcAft>
                <a:spcPts val="0"/>
              </a:spcAft>
              <a:buNone/>
            </a:pPr>
            <a:r>
              <a:rPr lang="en-GB" sz="1800" b="1" i="1">
                <a:solidFill>
                  <a:schemeClr val="lt1"/>
                </a:solidFill>
                <a:latin typeface="Roboto"/>
                <a:ea typeface="Roboto"/>
                <a:cs typeface="Roboto"/>
                <a:sym typeface="Roboto"/>
              </a:rPr>
              <a:t>Weak learner performance in literacy and numeracy</a:t>
            </a:r>
            <a:r>
              <a:rPr lang="en-GB" sz="1800" i="1">
                <a:solidFill>
                  <a:schemeClr val="lt1"/>
                </a:solidFill>
                <a:latin typeface="Roboto"/>
                <a:ea typeface="Roboto"/>
                <a:cs typeface="Roboto"/>
                <a:sym typeface="Roboto"/>
              </a:rPr>
              <a:t> in foundation phase constitutes one of the major factors leading to </a:t>
            </a:r>
            <a:r>
              <a:rPr lang="en-GB" sz="1800" b="1" i="1">
                <a:solidFill>
                  <a:schemeClr val="lt1"/>
                </a:solidFill>
                <a:latin typeface="Roboto"/>
                <a:ea typeface="Roboto"/>
                <a:cs typeface="Roboto"/>
                <a:sym typeface="Roboto"/>
              </a:rPr>
              <a:t>poor learning outcomes</a:t>
            </a:r>
            <a:r>
              <a:rPr lang="en-GB" sz="1800" i="1">
                <a:solidFill>
                  <a:schemeClr val="lt1"/>
                </a:solidFill>
                <a:latin typeface="Roboto"/>
                <a:ea typeface="Roboto"/>
                <a:cs typeface="Roboto"/>
                <a:sym typeface="Roboto"/>
              </a:rPr>
              <a:t> in later grades</a:t>
            </a:r>
            <a:r>
              <a:rPr lang="en-GB" sz="1800" i="1" baseline="30000">
                <a:solidFill>
                  <a:schemeClr val="lt1"/>
                </a:solidFill>
                <a:latin typeface="Roboto"/>
                <a:ea typeface="Roboto"/>
                <a:cs typeface="Roboto"/>
                <a:sym typeface="Roboto"/>
              </a:rPr>
              <a:t>3</a:t>
            </a:r>
            <a:endParaRPr sz="1800" i="1">
              <a:solidFill>
                <a:schemeClr val="lt1"/>
              </a:solidFill>
              <a:latin typeface="Roboto"/>
              <a:ea typeface="Roboto"/>
              <a:cs typeface="Roboto"/>
              <a:sym typeface="Roboto"/>
            </a:endParaRPr>
          </a:p>
          <a:p>
            <a:pPr marL="0" lvl="0" indent="0" algn="ctr" rtl="0">
              <a:lnSpc>
                <a:spcPct val="115000"/>
              </a:lnSpc>
              <a:spcBef>
                <a:spcPts val="600"/>
              </a:spcBef>
              <a:spcAft>
                <a:spcPts val="0"/>
              </a:spcAft>
              <a:buNone/>
            </a:pPr>
            <a:r>
              <a:rPr lang="en-GB" sz="1000" i="1" baseline="30000">
                <a:solidFill>
                  <a:srgbClr val="999999"/>
                </a:solidFill>
                <a:latin typeface="Roboto"/>
                <a:ea typeface="Roboto"/>
                <a:cs typeface="Roboto"/>
                <a:sym typeface="Roboto"/>
              </a:rPr>
              <a:t>1 </a:t>
            </a:r>
            <a:r>
              <a:rPr lang="en-GB" sz="1000" i="1">
                <a:solidFill>
                  <a:srgbClr val="999999"/>
                </a:solidFill>
                <a:latin typeface="Roboto"/>
                <a:ea typeface="Roboto"/>
                <a:cs typeface="Roboto"/>
                <a:sym typeface="Roboto"/>
              </a:rPr>
              <a:t>PIRLS 2016 report; </a:t>
            </a:r>
            <a:r>
              <a:rPr lang="en-GB" sz="1000" i="1" baseline="30000">
                <a:solidFill>
                  <a:srgbClr val="999999"/>
                </a:solidFill>
                <a:latin typeface="Roboto"/>
                <a:ea typeface="Roboto"/>
                <a:cs typeface="Roboto"/>
                <a:sym typeface="Roboto"/>
              </a:rPr>
              <a:t>2 </a:t>
            </a:r>
            <a:r>
              <a:rPr lang="en-GB" sz="1000" i="1">
                <a:solidFill>
                  <a:srgbClr val="999999"/>
                </a:solidFill>
                <a:latin typeface="Roboto"/>
                <a:ea typeface="Roboto"/>
                <a:cs typeface="Roboto"/>
                <a:sym typeface="Roboto"/>
              </a:rPr>
              <a:t>TIMSS 2019 report; </a:t>
            </a:r>
            <a:r>
              <a:rPr lang="en-GB" sz="1000" i="1" baseline="30000">
                <a:solidFill>
                  <a:srgbClr val="999999"/>
                </a:solidFill>
                <a:latin typeface="Roboto"/>
                <a:ea typeface="Roboto"/>
                <a:cs typeface="Roboto"/>
                <a:sym typeface="Roboto"/>
              </a:rPr>
              <a:t>3</a:t>
            </a:r>
            <a:r>
              <a:rPr lang="en-GB" sz="1000" i="1">
                <a:solidFill>
                  <a:srgbClr val="999999"/>
                </a:solidFill>
                <a:latin typeface="Roboto"/>
                <a:ea typeface="Roboto"/>
                <a:cs typeface="Roboto"/>
                <a:sym typeface="Roboto"/>
              </a:rPr>
              <a:t> Spaull, Van der Berg, Wills, Gustafsson &amp; Kotze 2016. Laying Firm Foundations. Getting Reading</a:t>
            </a:r>
            <a:endParaRPr sz="2000" baseline="30000">
              <a:solidFill>
                <a:schemeClr val="dk1"/>
              </a:solidFill>
              <a:latin typeface="Roboto"/>
              <a:ea typeface="Roboto"/>
              <a:cs typeface="Roboto"/>
              <a:sym typeface="Roboto"/>
            </a:endParaRPr>
          </a:p>
        </p:txBody>
      </p:sp>
      <p:pic>
        <p:nvPicPr>
          <p:cNvPr id="1341" name="Google Shape;1341;p121"/>
          <p:cNvPicPr preferRelativeResize="0"/>
          <p:nvPr/>
        </p:nvPicPr>
        <p:blipFill rotWithShape="1">
          <a:blip r:embed="rId2">
            <a:alphaModFix/>
          </a:blip>
          <a:srcRect l="24076" r="20150"/>
          <a:stretch/>
        </p:blipFill>
        <p:spPr>
          <a:xfrm flipH="1">
            <a:off x="4710126" y="0"/>
            <a:ext cx="4471199" cy="5143498"/>
          </a:xfrm>
          <a:prstGeom prst="rect">
            <a:avLst/>
          </a:prstGeom>
          <a:noFill/>
          <a:ln>
            <a:noFill/>
          </a:ln>
        </p:spPr>
      </p:pic>
      <p:sp>
        <p:nvSpPr>
          <p:cNvPr id="1342" name="Google Shape;1342;p121"/>
          <p:cNvSpPr txBox="1"/>
          <p:nvPr/>
        </p:nvSpPr>
        <p:spPr>
          <a:xfrm>
            <a:off x="371905" y="183675"/>
            <a:ext cx="44712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3000" b="1">
                <a:solidFill>
                  <a:schemeClr val="lt1"/>
                </a:solidFill>
                <a:latin typeface="Roboto"/>
                <a:ea typeface="Roboto"/>
                <a:cs typeface="Roboto"/>
                <a:sym typeface="Roboto"/>
              </a:rPr>
              <a:t>What Drives Us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343" name="Google Shape;1343;p12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344" name="Google Shape;1344;p121"/>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345" name="Google Shape;1345;p121"/>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3C">
  <p:cSld name="CAPTION_ONLY">
    <p:bg>
      <p:bgPr>
        <a:solidFill>
          <a:schemeClr val="dk2"/>
        </a:solidFill>
        <a:effectLst/>
      </p:bgPr>
    </p:bg>
    <p:spTree>
      <p:nvGrpSpPr>
        <p:cNvPr id="1" name="Shape 74"/>
        <p:cNvGrpSpPr/>
        <p:nvPr/>
      </p:nvGrpSpPr>
      <p:grpSpPr>
        <a:xfrm>
          <a:off x="0" y="0"/>
          <a:ext cx="0" cy="0"/>
          <a:chOff x="0" y="0"/>
          <a:chExt cx="0" cy="0"/>
        </a:xfrm>
      </p:grpSpPr>
      <p:pic>
        <p:nvPicPr>
          <p:cNvPr id="75" name="Google Shape;75;p13"/>
          <p:cNvPicPr preferRelativeResize="0"/>
          <p:nvPr/>
        </p:nvPicPr>
        <p:blipFill>
          <a:blip r:embed="rId2">
            <a:alphaModFix/>
          </a:blip>
          <a:stretch>
            <a:fillRect/>
          </a:stretch>
        </p:blipFill>
        <p:spPr>
          <a:xfrm>
            <a:off x="403300" y="408800"/>
            <a:ext cx="1716026" cy="462750"/>
          </a:xfrm>
          <a:prstGeom prst="rect">
            <a:avLst/>
          </a:prstGeom>
          <a:noFill/>
          <a:ln>
            <a:noFill/>
          </a:ln>
        </p:spPr>
      </p:pic>
      <p:pic>
        <p:nvPicPr>
          <p:cNvPr id="76" name="Google Shape;76;p13"/>
          <p:cNvPicPr preferRelativeResize="0"/>
          <p:nvPr/>
        </p:nvPicPr>
        <p:blipFill>
          <a:blip r:embed="rId3">
            <a:alphaModFix/>
          </a:blip>
          <a:stretch>
            <a:fillRect/>
          </a:stretch>
        </p:blipFill>
        <p:spPr>
          <a:xfrm>
            <a:off x="7915250" y="3976675"/>
            <a:ext cx="785824" cy="785824"/>
          </a:xfrm>
          <a:prstGeom prst="rect">
            <a:avLst/>
          </a:prstGeom>
          <a:noFill/>
          <a:ln>
            <a:noFill/>
          </a:ln>
        </p:spPr>
      </p:pic>
      <p:sp>
        <p:nvSpPr>
          <p:cNvPr id="77" name="Google Shape;77;p1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78" name="Google Shape;78;p13"/>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lt1"/>
              </a:buClr>
              <a:buSzPts val="3400"/>
              <a:buFont typeface="Roboto"/>
              <a:buNone/>
              <a:defRPr sz="3400" b="1">
                <a:solidFill>
                  <a:schemeClr val="lt1"/>
                </a:solidFill>
                <a:latin typeface="Roboto"/>
                <a:ea typeface="Roboto"/>
                <a:cs typeface="Roboto"/>
                <a:sym typeface="Roboto"/>
              </a:defRPr>
            </a:lvl1pPr>
            <a:lvl2pPr lvl="1"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2pPr>
            <a:lvl3pPr lvl="2"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3pPr>
            <a:lvl4pPr lvl="3"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4pPr>
            <a:lvl5pPr lvl="4"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5pPr>
            <a:lvl6pPr lvl="5"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6pPr>
            <a:lvl7pPr lvl="6"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7pPr>
            <a:lvl8pPr lvl="7"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8pPr>
            <a:lvl9pPr lvl="8"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9pPr>
          </a:lstStyle>
          <a:p>
            <a:endParaRPr/>
          </a:p>
        </p:txBody>
      </p:sp>
      <p:sp>
        <p:nvSpPr>
          <p:cNvPr id="79" name="Google Shape;79;p13"/>
          <p:cNvSpPr txBox="1">
            <a:spLocks noGrp="1"/>
          </p:cNvSpPr>
          <p:nvPr>
            <p:ph type="subTitle" idx="1"/>
          </p:nvPr>
        </p:nvSpPr>
        <p:spPr>
          <a:xfrm>
            <a:off x="377550" y="2637175"/>
            <a:ext cx="6462600" cy="462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lick 6 - Snapshot - White 1">
  <p:cSld name="CUSTOM_13_2">
    <p:spTree>
      <p:nvGrpSpPr>
        <p:cNvPr id="1" name="Shape 1346"/>
        <p:cNvGrpSpPr/>
        <p:nvPr/>
      </p:nvGrpSpPr>
      <p:grpSpPr>
        <a:xfrm>
          <a:off x="0" y="0"/>
          <a:ext cx="0" cy="0"/>
          <a:chOff x="0" y="0"/>
          <a:chExt cx="0" cy="0"/>
        </a:xfrm>
      </p:grpSpPr>
      <p:sp>
        <p:nvSpPr>
          <p:cNvPr id="1347" name="Google Shape;1347;p12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348" name="Google Shape;1348;p122"/>
          <p:cNvGrpSpPr/>
          <p:nvPr/>
        </p:nvGrpSpPr>
        <p:grpSpPr>
          <a:xfrm>
            <a:off x="369010" y="2018422"/>
            <a:ext cx="1378677" cy="2434229"/>
            <a:chOff x="415585" y="1053147"/>
            <a:chExt cx="1378677" cy="2434229"/>
          </a:xfrm>
        </p:grpSpPr>
        <p:pic>
          <p:nvPicPr>
            <p:cNvPr id="1349" name="Google Shape;1349;p122"/>
            <p:cNvPicPr preferRelativeResize="0"/>
            <p:nvPr/>
          </p:nvPicPr>
          <p:blipFill rotWithShape="1">
            <a:blip r:embed="rId2">
              <a:alphaModFix/>
            </a:blip>
            <a:srcRect/>
            <a:stretch/>
          </p:blipFill>
          <p:spPr>
            <a:xfrm>
              <a:off x="415585" y="1053147"/>
              <a:ext cx="1378677" cy="1373450"/>
            </a:xfrm>
            <a:prstGeom prst="rect">
              <a:avLst/>
            </a:prstGeom>
            <a:noFill/>
            <a:ln>
              <a:noFill/>
            </a:ln>
          </p:spPr>
        </p:pic>
        <p:sp>
          <p:nvSpPr>
            <p:cNvPr id="1350" name="Google Shape;1350;p122"/>
            <p:cNvSpPr txBox="1"/>
            <p:nvPr/>
          </p:nvSpPr>
          <p:spPr>
            <a:xfrm>
              <a:off x="420923" y="2407375"/>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341</a:t>
              </a: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Schools</a:t>
              </a:r>
              <a:endParaRPr sz="1800">
                <a:solidFill>
                  <a:schemeClr val="dk1"/>
                </a:solidFill>
                <a:latin typeface="Roboto"/>
                <a:ea typeface="Roboto"/>
                <a:cs typeface="Roboto"/>
                <a:sym typeface="Roboto"/>
              </a:endParaRPr>
            </a:p>
          </p:txBody>
        </p:sp>
      </p:grpSp>
      <p:grpSp>
        <p:nvGrpSpPr>
          <p:cNvPr id="1351" name="Google Shape;1351;p122"/>
          <p:cNvGrpSpPr/>
          <p:nvPr/>
        </p:nvGrpSpPr>
        <p:grpSpPr>
          <a:xfrm>
            <a:off x="5505114" y="975627"/>
            <a:ext cx="1378677" cy="2415415"/>
            <a:chOff x="5527717" y="2162547"/>
            <a:chExt cx="1378677" cy="2415415"/>
          </a:xfrm>
        </p:grpSpPr>
        <p:sp>
          <p:nvSpPr>
            <p:cNvPr id="1352" name="Google Shape;1352;p122"/>
            <p:cNvSpPr txBox="1"/>
            <p:nvPr/>
          </p:nvSpPr>
          <p:spPr>
            <a:xfrm>
              <a:off x="5533056" y="3503063"/>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877</a:t>
              </a:r>
              <a:br>
                <a:rPr lang="en-GB" sz="2400" b="1">
                  <a:solidFill>
                    <a:schemeClr val="dk1"/>
                  </a:solidFill>
                  <a:latin typeface="Roboto"/>
                  <a:ea typeface="Roboto"/>
                  <a:cs typeface="Roboto"/>
                  <a:sym typeface="Roboto"/>
                </a:rPr>
              </a:br>
              <a:r>
                <a:rPr lang="en-GB" sz="1800">
                  <a:solidFill>
                    <a:schemeClr val="dk1"/>
                  </a:solidFill>
                  <a:latin typeface="Roboto"/>
                  <a:ea typeface="Roboto"/>
                  <a:cs typeface="Roboto"/>
                  <a:sym typeface="Roboto"/>
                </a:rPr>
                <a:t>Youth Jobs</a:t>
              </a:r>
              <a:endParaRPr sz="1800">
                <a:solidFill>
                  <a:schemeClr val="dk1"/>
                </a:solidFill>
                <a:latin typeface="Roboto"/>
                <a:ea typeface="Roboto"/>
                <a:cs typeface="Roboto"/>
                <a:sym typeface="Roboto"/>
              </a:endParaRPr>
            </a:p>
          </p:txBody>
        </p:sp>
        <p:pic>
          <p:nvPicPr>
            <p:cNvPr id="1353" name="Google Shape;1353;p122"/>
            <p:cNvPicPr preferRelativeResize="0"/>
            <p:nvPr/>
          </p:nvPicPr>
          <p:blipFill>
            <a:blip r:embed="rId3">
              <a:alphaModFix/>
            </a:blip>
            <a:stretch>
              <a:fillRect/>
            </a:stretch>
          </p:blipFill>
          <p:spPr>
            <a:xfrm>
              <a:off x="5527717" y="2162547"/>
              <a:ext cx="1378677" cy="1373450"/>
            </a:xfrm>
            <a:prstGeom prst="rect">
              <a:avLst/>
            </a:prstGeom>
            <a:noFill/>
            <a:ln>
              <a:noFill/>
            </a:ln>
          </p:spPr>
        </p:pic>
      </p:grpSp>
      <p:sp>
        <p:nvSpPr>
          <p:cNvPr id="1354" name="Google Shape;1354;p122"/>
          <p:cNvSpPr txBox="1"/>
          <p:nvPr/>
        </p:nvSpPr>
        <p:spPr>
          <a:xfrm>
            <a:off x="2120500" y="2329850"/>
            <a:ext cx="13788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230,000</a:t>
            </a: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Literacy Learners</a:t>
            </a:r>
            <a:endParaRPr sz="1800">
              <a:solidFill>
                <a:schemeClr val="dk1"/>
              </a:solidFill>
              <a:latin typeface="Roboto"/>
              <a:ea typeface="Roboto"/>
              <a:cs typeface="Roboto"/>
              <a:sym typeface="Roboto"/>
            </a:endParaRPr>
          </a:p>
        </p:txBody>
      </p:sp>
      <p:pic>
        <p:nvPicPr>
          <p:cNvPr id="1355" name="Google Shape;1355;p122"/>
          <p:cNvPicPr preferRelativeResize="0"/>
          <p:nvPr/>
        </p:nvPicPr>
        <p:blipFill>
          <a:blip r:embed="rId4">
            <a:alphaModFix/>
          </a:blip>
          <a:stretch>
            <a:fillRect/>
          </a:stretch>
        </p:blipFill>
        <p:spPr>
          <a:xfrm>
            <a:off x="2125813" y="975622"/>
            <a:ext cx="1378677" cy="1373450"/>
          </a:xfrm>
          <a:prstGeom prst="rect">
            <a:avLst/>
          </a:prstGeom>
          <a:noFill/>
          <a:ln>
            <a:noFill/>
          </a:ln>
        </p:spPr>
      </p:pic>
      <p:grpSp>
        <p:nvGrpSpPr>
          <p:cNvPr id="1356" name="Google Shape;1356;p122"/>
          <p:cNvGrpSpPr/>
          <p:nvPr/>
        </p:nvGrpSpPr>
        <p:grpSpPr>
          <a:xfrm>
            <a:off x="3882661" y="2018422"/>
            <a:ext cx="1378677" cy="2434227"/>
            <a:chOff x="7199241" y="976947"/>
            <a:chExt cx="1378677" cy="2434227"/>
          </a:xfrm>
        </p:grpSpPr>
        <p:pic>
          <p:nvPicPr>
            <p:cNvPr id="1357" name="Google Shape;1357;p122"/>
            <p:cNvPicPr preferRelativeResize="0"/>
            <p:nvPr/>
          </p:nvPicPr>
          <p:blipFill>
            <a:blip r:embed="rId5">
              <a:alphaModFix/>
            </a:blip>
            <a:stretch>
              <a:fillRect/>
            </a:stretch>
          </p:blipFill>
          <p:spPr>
            <a:xfrm>
              <a:off x="7199241" y="976947"/>
              <a:ext cx="1378677" cy="1373448"/>
            </a:xfrm>
            <a:prstGeom prst="rect">
              <a:avLst/>
            </a:prstGeom>
            <a:noFill/>
            <a:ln>
              <a:noFill/>
            </a:ln>
          </p:spPr>
        </p:pic>
        <p:sp>
          <p:nvSpPr>
            <p:cNvPr id="1358" name="Google Shape;1358;p122"/>
            <p:cNvSpPr txBox="1"/>
            <p:nvPr/>
          </p:nvSpPr>
          <p:spPr>
            <a:xfrm>
              <a:off x="7204579" y="2331173"/>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50,000</a:t>
              </a: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Numeracy Learners</a:t>
              </a:r>
              <a:endParaRPr sz="1800">
                <a:solidFill>
                  <a:schemeClr val="dk1"/>
                </a:solidFill>
                <a:latin typeface="Roboto"/>
                <a:ea typeface="Roboto"/>
                <a:cs typeface="Roboto"/>
                <a:sym typeface="Roboto"/>
              </a:endParaRPr>
            </a:p>
          </p:txBody>
        </p:sp>
      </p:grpSp>
      <p:grpSp>
        <p:nvGrpSpPr>
          <p:cNvPr id="1359" name="Google Shape;1359;p122"/>
          <p:cNvGrpSpPr/>
          <p:nvPr/>
        </p:nvGrpSpPr>
        <p:grpSpPr>
          <a:xfrm>
            <a:off x="7396311" y="2018422"/>
            <a:ext cx="1378677" cy="2420620"/>
            <a:chOff x="2105369" y="2162552"/>
            <a:chExt cx="1378677" cy="2420620"/>
          </a:xfrm>
        </p:grpSpPr>
        <p:pic>
          <p:nvPicPr>
            <p:cNvPr id="1360" name="Google Shape;1360;p122"/>
            <p:cNvPicPr preferRelativeResize="0"/>
            <p:nvPr/>
          </p:nvPicPr>
          <p:blipFill rotWithShape="1">
            <a:blip r:embed="rId6">
              <a:alphaModFix/>
            </a:blip>
            <a:srcRect t="29" b="29"/>
            <a:stretch/>
          </p:blipFill>
          <p:spPr>
            <a:xfrm>
              <a:off x="2105369" y="2162552"/>
              <a:ext cx="1378677" cy="1373448"/>
            </a:xfrm>
            <a:prstGeom prst="rect">
              <a:avLst/>
            </a:prstGeom>
            <a:noFill/>
            <a:ln>
              <a:noFill/>
            </a:ln>
          </p:spPr>
        </p:pic>
        <p:sp>
          <p:nvSpPr>
            <p:cNvPr id="1361" name="Google Shape;1361;p122"/>
            <p:cNvSpPr txBox="1"/>
            <p:nvPr/>
          </p:nvSpPr>
          <p:spPr>
            <a:xfrm>
              <a:off x="2110708" y="3508272"/>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21,774</a:t>
              </a: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Computers in Use </a:t>
              </a:r>
              <a:endParaRPr sz="1800">
                <a:solidFill>
                  <a:schemeClr val="dk1"/>
                </a:solidFill>
                <a:latin typeface="Roboto"/>
                <a:ea typeface="Roboto"/>
                <a:cs typeface="Roboto"/>
                <a:sym typeface="Roboto"/>
              </a:endParaRPr>
            </a:p>
          </p:txBody>
        </p:sp>
      </p:grpSp>
      <p:sp>
        <p:nvSpPr>
          <p:cNvPr id="1362" name="Google Shape;1362;p122"/>
          <p:cNvSpPr txBox="1"/>
          <p:nvPr/>
        </p:nvSpPr>
        <p:spPr>
          <a:xfrm>
            <a:off x="369000" y="7620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National Snapshot</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363" name="Google Shape;1363;p12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lick 6 - Snapshot - White 1 2">
  <p:cSld name="CUSTOM_13_2_2">
    <p:bg>
      <p:bgPr>
        <a:solidFill>
          <a:schemeClr val="dk1"/>
        </a:solidFill>
        <a:effectLst/>
      </p:bgPr>
    </p:bg>
    <p:spTree>
      <p:nvGrpSpPr>
        <p:cNvPr id="1" name="Shape 1364"/>
        <p:cNvGrpSpPr/>
        <p:nvPr/>
      </p:nvGrpSpPr>
      <p:grpSpPr>
        <a:xfrm>
          <a:off x="0" y="0"/>
          <a:ext cx="0" cy="0"/>
          <a:chOff x="0" y="0"/>
          <a:chExt cx="0" cy="0"/>
        </a:xfrm>
      </p:grpSpPr>
      <p:sp>
        <p:nvSpPr>
          <p:cNvPr id="1365" name="Google Shape;1365;p12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1366" name="Google Shape;1366;p123"/>
          <p:cNvGrpSpPr/>
          <p:nvPr/>
        </p:nvGrpSpPr>
        <p:grpSpPr>
          <a:xfrm>
            <a:off x="369010" y="2018422"/>
            <a:ext cx="1378677" cy="2434229"/>
            <a:chOff x="415585" y="1053147"/>
            <a:chExt cx="1378677" cy="2434229"/>
          </a:xfrm>
        </p:grpSpPr>
        <p:pic>
          <p:nvPicPr>
            <p:cNvPr id="1367" name="Google Shape;1367;p123"/>
            <p:cNvPicPr preferRelativeResize="0"/>
            <p:nvPr/>
          </p:nvPicPr>
          <p:blipFill rotWithShape="1">
            <a:blip r:embed="rId2">
              <a:alphaModFix/>
            </a:blip>
            <a:srcRect/>
            <a:stretch/>
          </p:blipFill>
          <p:spPr>
            <a:xfrm>
              <a:off x="415585" y="1053147"/>
              <a:ext cx="1378677" cy="1373450"/>
            </a:xfrm>
            <a:prstGeom prst="rect">
              <a:avLst/>
            </a:prstGeom>
            <a:noFill/>
            <a:ln>
              <a:noFill/>
            </a:ln>
          </p:spPr>
        </p:pic>
        <p:sp>
          <p:nvSpPr>
            <p:cNvPr id="1368" name="Google Shape;1368;p123"/>
            <p:cNvSpPr txBox="1"/>
            <p:nvPr/>
          </p:nvSpPr>
          <p:spPr>
            <a:xfrm>
              <a:off x="420923" y="2407375"/>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lt1"/>
                  </a:solidFill>
                  <a:latin typeface="Roboto"/>
                  <a:ea typeface="Roboto"/>
                  <a:cs typeface="Roboto"/>
                  <a:sym typeface="Roboto"/>
                </a:rPr>
                <a:t>299</a:t>
              </a: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Schools</a:t>
              </a:r>
              <a:endParaRPr sz="1800">
                <a:solidFill>
                  <a:schemeClr val="lt1"/>
                </a:solidFill>
                <a:latin typeface="Roboto"/>
                <a:ea typeface="Roboto"/>
                <a:cs typeface="Roboto"/>
                <a:sym typeface="Roboto"/>
              </a:endParaRPr>
            </a:p>
          </p:txBody>
        </p:sp>
      </p:grpSp>
      <p:grpSp>
        <p:nvGrpSpPr>
          <p:cNvPr id="1369" name="Google Shape;1369;p123"/>
          <p:cNvGrpSpPr/>
          <p:nvPr/>
        </p:nvGrpSpPr>
        <p:grpSpPr>
          <a:xfrm>
            <a:off x="5505114" y="975627"/>
            <a:ext cx="1378677" cy="2415415"/>
            <a:chOff x="5527717" y="2162547"/>
            <a:chExt cx="1378677" cy="2415415"/>
          </a:xfrm>
        </p:grpSpPr>
        <p:sp>
          <p:nvSpPr>
            <p:cNvPr id="1370" name="Google Shape;1370;p123"/>
            <p:cNvSpPr txBox="1"/>
            <p:nvPr/>
          </p:nvSpPr>
          <p:spPr>
            <a:xfrm>
              <a:off x="5533056" y="3503063"/>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lt1"/>
                  </a:solidFill>
                  <a:latin typeface="Roboto"/>
                  <a:ea typeface="Roboto"/>
                  <a:cs typeface="Roboto"/>
                  <a:sym typeface="Roboto"/>
                </a:rPr>
                <a:t>720</a:t>
              </a:r>
              <a:br>
                <a:rPr lang="en-GB" sz="2400" b="1">
                  <a:solidFill>
                    <a:schemeClr val="lt1"/>
                  </a:solidFill>
                  <a:latin typeface="Roboto"/>
                  <a:ea typeface="Roboto"/>
                  <a:cs typeface="Roboto"/>
                  <a:sym typeface="Roboto"/>
                </a:rPr>
              </a:br>
              <a:r>
                <a:rPr lang="en-GB" sz="1800">
                  <a:solidFill>
                    <a:schemeClr val="lt1"/>
                  </a:solidFill>
                  <a:latin typeface="Roboto"/>
                  <a:ea typeface="Roboto"/>
                  <a:cs typeface="Roboto"/>
                  <a:sym typeface="Roboto"/>
                </a:rPr>
                <a:t>Youth Jobs Created</a:t>
              </a:r>
              <a:endParaRPr sz="1800">
                <a:solidFill>
                  <a:schemeClr val="lt1"/>
                </a:solidFill>
                <a:latin typeface="Roboto"/>
                <a:ea typeface="Roboto"/>
                <a:cs typeface="Roboto"/>
                <a:sym typeface="Roboto"/>
              </a:endParaRPr>
            </a:p>
          </p:txBody>
        </p:sp>
        <p:pic>
          <p:nvPicPr>
            <p:cNvPr id="1371" name="Google Shape;1371;p123"/>
            <p:cNvPicPr preferRelativeResize="0"/>
            <p:nvPr/>
          </p:nvPicPr>
          <p:blipFill>
            <a:blip r:embed="rId3">
              <a:alphaModFix/>
            </a:blip>
            <a:stretch>
              <a:fillRect/>
            </a:stretch>
          </p:blipFill>
          <p:spPr>
            <a:xfrm>
              <a:off x="5527717" y="2162547"/>
              <a:ext cx="1378677" cy="1373450"/>
            </a:xfrm>
            <a:prstGeom prst="rect">
              <a:avLst/>
            </a:prstGeom>
            <a:noFill/>
            <a:ln>
              <a:noFill/>
            </a:ln>
          </p:spPr>
        </p:pic>
      </p:grpSp>
      <p:sp>
        <p:nvSpPr>
          <p:cNvPr id="1372" name="Google Shape;1372;p123"/>
          <p:cNvSpPr txBox="1"/>
          <p:nvPr/>
        </p:nvSpPr>
        <p:spPr>
          <a:xfrm>
            <a:off x="2120500" y="2329850"/>
            <a:ext cx="13788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lt1"/>
                </a:solidFill>
                <a:latin typeface="Roboto"/>
                <a:ea typeface="Roboto"/>
                <a:cs typeface="Roboto"/>
                <a:sym typeface="Roboto"/>
              </a:rPr>
              <a:t>200,000</a:t>
            </a: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Literacy Learners</a:t>
            </a:r>
            <a:endParaRPr sz="1800">
              <a:solidFill>
                <a:schemeClr val="lt1"/>
              </a:solidFill>
              <a:latin typeface="Roboto"/>
              <a:ea typeface="Roboto"/>
              <a:cs typeface="Roboto"/>
              <a:sym typeface="Roboto"/>
            </a:endParaRPr>
          </a:p>
        </p:txBody>
      </p:sp>
      <p:pic>
        <p:nvPicPr>
          <p:cNvPr id="1373" name="Google Shape;1373;p123"/>
          <p:cNvPicPr preferRelativeResize="0"/>
          <p:nvPr/>
        </p:nvPicPr>
        <p:blipFill>
          <a:blip r:embed="rId4">
            <a:alphaModFix/>
          </a:blip>
          <a:stretch>
            <a:fillRect/>
          </a:stretch>
        </p:blipFill>
        <p:spPr>
          <a:xfrm>
            <a:off x="2125813" y="975622"/>
            <a:ext cx="1378677" cy="1373450"/>
          </a:xfrm>
          <a:prstGeom prst="rect">
            <a:avLst/>
          </a:prstGeom>
          <a:noFill/>
          <a:ln>
            <a:noFill/>
          </a:ln>
        </p:spPr>
      </p:pic>
      <p:grpSp>
        <p:nvGrpSpPr>
          <p:cNvPr id="1374" name="Google Shape;1374;p123"/>
          <p:cNvGrpSpPr/>
          <p:nvPr/>
        </p:nvGrpSpPr>
        <p:grpSpPr>
          <a:xfrm>
            <a:off x="3882661" y="2018422"/>
            <a:ext cx="1378677" cy="2434227"/>
            <a:chOff x="7199241" y="976947"/>
            <a:chExt cx="1378677" cy="2434227"/>
          </a:xfrm>
        </p:grpSpPr>
        <p:pic>
          <p:nvPicPr>
            <p:cNvPr id="1375" name="Google Shape;1375;p123"/>
            <p:cNvPicPr preferRelativeResize="0"/>
            <p:nvPr/>
          </p:nvPicPr>
          <p:blipFill>
            <a:blip r:embed="rId5">
              <a:alphaModFix/>
            </a:blip>
            <a:stretch>
              <a:fillRect/>
            </a:stretch>
          </p:blipFill>
          <p:spPr>
            <a:xfrm>
              <a:off x="7199241" y="976947"/>
              <a:ext cx="1378677" cy="1373448"/>
            </a:xfrm>
            <a:prstGeom prst="rect">
              <a:avLst/>
            </a:prstGeom>
            <a:noFill/>
            <a:ln>
              <a:noFill/>
            </a:ln>
          </p:spPr>
        </p:pic>
        <p:sp>
          <p:nvSpPr>
            <p:cNvPr id="1376" name="Google Shape;1376;p123"/>
            <p:cNvSpPr txBox="1"/>
            <p:nvPr/>
          </p:nvSpPr>
          <p:spPr>
            <a:xfrm>
              <a:off x="7204579" y="2331173"/>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lt1"/>
                  </a:solidFill>
                  <a:latin typeface="Roboto"/>
                  <a:ea typeface="Roboto"/>
                  <a:cs typeface="Roboto"/>
                  <a:sym typeface="Roboto"/>
                </a:rPr>
                <a:t>27,000</a:t>
              </a: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Numeracy Learners</a:t>
              </a:r>
              <a:endParaRPr sz="1800">
                <a:solidFill>
                  <a:schemeClr val="lt1"/>
                </a:solidFill>
                <a:latin typeface="Roboto"/>
                <a:ea typeface="Roboto"/>
                <a:cs typeface="Roboto"/>
                <a:sym typeface="Roboto"/>
              </a:endParaRPr>
            </a:p>
          </p:txBody>
        </p:sp>
      </p:grpSp>
      <p:grpSp>
        <p:nvGrpSpPr>
          <p:cNvPr id="1377" name="Google Shape;1377;p123"/>
          <p:cNvGrpSpPr/>
          <p:nvPr/>
        </p:nvGrpSpPr>
        <p:grpSpPr>
          <a:xfrm>
            <a:off x="7396311" y="2018422"/>
            <a:ext cx="1378677" cy="2420620"/>
            <a:chOff x="2105369" y="2162552"/>
            <a:chExt cx="1378677" cy="2420620"/>
          </a:xfrm>
        </p:grpSpPr>
        <p:pic>
          <p:nvPicPr>
            <p:cNvPr id="1378" name="Google Shape;1378;p123"/>
            <p:cNvPicPr preferRelativeResize="0"/>
            <p:nvPr/>
          </p:nvPicPr>
          <p:blipFill rotWithShape="1">
            <a:blip r:embed="rId6">
              <a:alphaModFix/>
            </a:blip>
            <a:srcRect t="29" b="29"/>
            <a:stretch/>
          </p:blipFill>
          <p:spPr>
            <a:xfrm>
              <a:off x="2105369" y="2162552"/>
              <a:ext cx="1378677" cy="1373448"/>
            </a:xfrm>
            <a:prstGeom prst="rect">
              <a:avLst/>
            </a:prstGeom>
            <a:noFill/>
            <a:ln>
              <a:noFill/>
            </a:ln>
          </p:spPr>
        </p:pic>
        <p:sp>
          <p:nvSpPr>
            <p:cNvPr id="1379" name="Google Shape;1379;p123"/>
            <p:cNvSpPr txBox="1"/>
            <p:nvPr/>
          </p:nvSpPr>
          <p:spPr>
            <a:xfrm>
              <a:off x="2110708" y="3508272"/>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lt1"/>
                  </a:solidFill>
                  <a:latin typeface="Roboto"/>
                  <a:ea typeface="Roboto"/>
                  <a:cs typeface="Roboto"/>
                  <a:sym typeface="Roboto"/>
                </a:rPr>
                <a:t>16,600+</a:t>
              </a: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Computers in Use </a:t>
              </a:r>
              <a:endParaRPr sz="1800">
                <a:solidFill>
                  <a:schemeClr val="lt1"/>
                </a:solidFill>
                <a:latin typeface="Roboto"/>
                <a:ea typeface="Roboto"/>
                <a:cs typeface="Roboto"/>
                <a:sym typeface="Roboto"/>
              </a:endParaRPr>
            </a:p>
          </p:txBody>
        </p:sp>
      </p:grpSp>
      <p:sp>
        <p:nvSpPr>
          <p:cNvPr id="1380" name="Google Shape;1380;p123"/>
          <p:cNvSpPr txBox="1"/>
          <p:nvPr/>
        </p:nvSpPr>
        <p:spPr>
          <a:xfrm>
            <a:off x="369000" y="7620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National Snapshot</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381" name="Google Shape;1381;p123"/>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lick 6 - Snapshot - White 1 3">
  <p:cSld name="CUSTOM_13_2_3">
    <p:spTree>
      <p:nvGrpSpPr>
        <p:cNvPr id="1" name="Shape 1382"/>
        <p:cNvGrpSpPr/>
        <p:nvPr/>
      </p:nvGrpSpPr>
      <p:grpSpPr>
        <a:xfrm>
          <a:off x="0" y="0"/>
          <a:ext cx="0" cy="0"/>
          <a:chOff x="0" y="0"/>
          <a:chExt cx="0" cy="0"/>
        </a:xfrm>
      </p:grpSpPr>
      <p:sp>
        <p:nvSpPr>
          <p:cNvPr id="1383" name="Google Shape;1383;p12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384" name="Google Shape;1384;p124"/>
          <p:cNvGrpSpPr/>
          <p:nvPr/>
        </p:nvGrpSpPr>
        <p:grpSpPr>
          <a:xfrm>
            <a:off x="369010" y="2018422"/>
            <a:ext cx="1378677" cy="2434229"/>
            <a:chOff x="415585" y="1053147"/>
            <a:chExt cx="1378677" cy="2434229"/>
          </a:xfrm>
        </p:grpSpPr>
        <p:pic>
          <p:nvPicPr>
            <p:cNvPr id="1385" name="Google Shape;1385;p124"/>
            <p:cNvPicPr preferRelativeResize="0"/>
            <p:nvPr/>
          </p:nvPicPr>
          <p:blipFill rotWithShape="1">
            <a:blip r:embed="rId2">
              <a:alphaModFix/>
            </a:blip>
            <a:srcRect/>
            <a:stretch/>
          </p:blipFill>
          <p:spPr>
            <a:xfrm>
              <a:off x="415585" y="1053147"/>
              <a:ext cx="1378677" cy="1373450"/>
            </a:xfrm>
            <a:prstGeom prst="rect">
              <a:avLst/>
            </a:prstGeom>
            <a:noFill/>
            <a:ln>
              <a:noFill/>
            </a:ln>
          </p:spPr>
        </p:pic>
        <p:sp>
          <p:nvSpPr>
            <p:cNvPr id="1386" name="Google Shape;1386;p124"/>
            <p:cNvSpPr txBox="1"/>
            <p:nvPr/>
          </p:nvSpPr>
          <p:spPr>
            <a:xfrm>
              <a:off x="420923" y="2407375"/>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Schools</a:t>
              </a:r>
              <a:endParaRPr sz="1800">
                <a:solidFill>
                  <a:schemeClr val="dk1"/>
                </a:solidFill>
                <a:latin typeface="Roboto"/>
                <a:ea typeface="Roboto"/>
                <a:cs typeface="Roboto"/>
                <a:sym typeface="Roboto"/>
              </a:endParaRPr>
            </a:p>
          </p:txBody>
        </p:sp>
      </p:grpSp>
      <p:grpSp>
        <p:nvGrpSpPr>
          <p:cNvPr id="1387" name="Google Shape;1387;p124"/>
          <p:cNvGrpSpPr/>
          <p:nvPr/>
        </p:nvGrpSpPr>
        <p:grpSpPr>
          <a:xfrm>
            <a:off x="5505114" y="975627"/>
            <a:ext cx="1378677" cy="2415415"/>
            <a:chOff x="5527717" y="2162547"/>
            <a:chExt cx="1378677" cy="2415415"/>
          </a:xfrm>
        </p:grpSpPr>
        <p:sp>
          <p:nvSpPr>
            <p:cNvPr id="1388" name="Google Shape;1388;p124"/>
            <p:cNvSpPr txBox="1"/>
            <p:nvPr/>
          </p:nvSpPr>
          <p:spPr>
            <a:xfrm>
              <a:off x="5533056" y="3503063"/>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br>
                <a:rPr lang="en-GB" sz="2400" b="1">
                  <a:solidFill>
                    <a:schemeClr val="dk1"/>
                  </a:solidFill>
                  <a:latin typeface="Roboto"/>
                  <a:ea typeface="Roboto"/>
                  <a:cs typeface="Roboto"/>
                  <a:sym typeface="Roboto"/>
                </a:rPr>
              </a:br>
              <a:r>
                <a:rPr lang="en-GB" sz="1800">
                  <a:solidFill>
                    <a:schemeClr val="dk1"/>
                  </a:solidFill>
                  <a:latin typeface="Roboto"/>
                  <a:ea typeface="Roboto"/>
                  <a:cs typeface="Roboto"/>
                  <a:sym typeface="Roboto"/>
                </a:rPr>
                <a:t>Youth Jobs Created</a:t>
              </a:r>
              <a:endParaRPr sz="1800">
                <a:solidFill>
                  <a:schemeClr val="dk1"/>
                </a:solidFill>
                <a:latin typeface="Roboto"/>
                <a:ea typeface="Roboto"/>
                <a:cs typeface="Roboto"/>
                <a:sym typeface="Roboto"/>
              </a:endParaRPr>
            </a:p>
          </p:txBody>
        </p:sp>
        <p:pic>
          <p:nvPicPr>
            <p:cNvPr id="1389" name="Google Shape;1389;p124"/>
            <p:cNvPicPr preferRelativeResize="0"/>
            <p:nvPr/>
          </p:nvPicPr>
          <p:blipFill>
            <a:blip r:embed="rId3">
              <a:alphaModFix/>
            </a:blip>
            <a:stretch>
              <a:fillRect/>
            </a:stretch>
          </p:blipFill>
          <p:spPr>
            <a:xfrm>
              <a:off x="5527717" y="2162547"/>
              <a:ext cx="1378677" cy="1373450"/>
            </a:xfrm>
            <a:prstGeom prst="rect">
              <a:avLst/>
            </a:prstGeom>
            <a:noFill/>
            <a:ln>
              <a:noFill/>
            </a:ln>
          </p:spPr>
        </p:pic>
      </p:grpSp>
      <p:sp>
        <p:nvSpPr>
          <p:cNvPr id="1390" name="Google Shape;1390;p124"/>
          <p:cNvSpPr txBox="1"/>
          <p:nvPr/>
        </p:nvSpPr>
        <p:spPr>
          <a:xfrm>
            <a:off x="2120500" y="2329850"/>
            <a:ext cx="13788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Literacy Learners</a:t>
            </a:r>
            <a:endParaRPr sz="1800">
              <a:solidFill>
                <a:schemeClr val="dk1"/>
              </a:solidFill>
              <a:latin typeface="Roboto"/>
              <a:ea typeface="Roboto"/>
              <a:cs typeface="Roboto"/>
              <a:sym typeface="Roboto"/>
            </a:endParaRPr>
          </a:p>
        </p:txBody>
      </p:sp>
      <p:pic>
        <p:nvPicPr>
          <p:cNvPr id="1391" name="Google Shape;1391;p124"/>
          <p:cNvPicPr preferRelativeResize="0"/>
          <p:nvPr/>
        </p:nvPicPr>
        <p:blipFill>
          <a:blip r:embed="rId4">
            <a:alphaModFix/>
          </a:blip>
          <a:stretch>
            <a:fillRect/>
          </a:stretch>
        </p:blipFill>
        <p:spPr>
          <a:xfrm>
            <a:off x="2125813" y="975622"/>
            <a:ext cx="1378677" cy="1373450"/>
          </a:xfrm>
          <a:prstGeom prst="rect">
            <a:avLst/>
          </a:prstGeom>
          <a:noFill/>
          <a:ln>
            <a:noFill/>
          </a:ln>
        </p:spPr>
      </p:pic>
      <p:grpSp>
        <p:nvGrpSpPr>
          <p:cNvPr id="1392" name="Google Shape;1392;p124"/>
          <p:cNvGrpSpPr/>
          <p:nvPr/>
        </p:nvGrpSpPr>
        <p:grpSpPr>
          <a:xfrm>
            <a:off x="3882661" y="2018422"/>
            <a:ext cx="1378677" cy="2434227"/>
            <a:chOff x="7199241" y="976947"/>
            <a:chExt cx="1378677" cy="2434227"/>
          </a:xfrm>
        </p:grpSpPr>
        <p:pic>
          <p:nvPicPr>
            <p:cNvPr id="1393" name="Google Shape;1393;p124"/>
            <p:cNvPicPr preferRelativeResize="0"/>
            <p:nvPr/>
          </p:nvPicPr>
          <p:blipFill>
            <a:blip r:embed="rId5">
              <a:alphaModFix/>
            </a:blip>
            <a:stretch>
              <a:fillRect/>
            </a:stretch>
          </p:blipFill>
          <p:spPr>
            <a:xfrm>
              <a:off x="7199241" y="976947"/>
              <a:ext cx="1378677" cy="1373448"/>
            </a:xfrm>
            <a:prstGeom prst="rect">
              <a:avLst/>
            </a:prstGeom>
            <a:noFill/>
            <a:ln>
              <a:noFill/>
            </a:ln>
          </p:spPr>
        </p:pic>
        <p:sp>
          <p:nvSpPr>
            <p:cNvPr id="1394" name="Google Shape;1394;p124"/>
            <p:cNvSpPr txBox="1"/>
            <p:nvPr/>
          </p:nvSpPr>
          <p:spPr>
            <a:xfrm>
              <a:off x="7204579" y="2331173"/>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Numeracy Learners</a:t>
              </a:r>
              <a:endParaRPr sz="1800">
                <a:solidFill>
                  <a:schemeClr val="dk1"/>
                </a:solidFill>
                <a:latin typeface="Roboto"/>
                <a:ea typeface="Roboto"/>
                <a:cs typeface="Roboto"/>
                <a:sym typeface="Roboto"/>
              </a:endParaRPr>
            </a:p>
          </p:txBody>
        </p:sp>
      </p:grpSp>
      <p:grpSp>
        <p:nvGrpSpPr>
          <p:cNvPr id="1395" name="Google Shape;1395;p124"/>
          <p:cNvGrpSpPr/>
          <p:nvPr/>
        </p:nvGrpSpPr>
        <p:grpSpPr>
          <a:xfrm>
            <a:off x="7396311" y="2018422"/>
            <a:ext cx="1378677" cy="2420620"/>
            <a:chOff x="2105369" y="2162552"/>
            <a:chExt cx="1378677" cy="2420620"/>
          </a:xfrm>
        </p:grpSpPr>
        <p:pic>
          <p:nvPicPr>
            <p:cNvPr id="1396" name="Google Shape;1396;p124"/>
            <p:cNvPicPr preferRelativeResize="0"/>
            <p:nvPr/>
          </p:nvPicPr>
          <p:blipFill rotWithShape="1">
            <a:blip r:embed="rId6">
              <a:alphaModFix/>
            </a:blip>
            <a:srcRect t="29" b="29"/>
            <a:stretch/>
          </p:blipFill>
          <p:spPr>
            <a:xfrm>
              <a:off x="2105369" y="2162552"/>
              <a:ext cx="1378677" cy="1373448"/>
            </a:xfrm>
            <a:prstGeom prst="rect">
              <a:avLst/>
            </a:prstGeom>
            <a:noFill/>
            <a:ln>
              <a:noFill/>
            </a:ln>
          </p:spPr>
        </p:pic>
        <p:sp>
          <p:nvSpPr>
            <p:cNvPr id="1397" name="Google Shape;1397;p124"/>
            <p:cNvSpPr txBox="1"/>
            <p:nvPr/>
          </p:nvSpPr>
          <p:spPr>
            <a:xfrm>
              <a:off x="2110708" y="3508272"/>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Computers in Use </a:t>
              </a:r>
              <a:endParaRPr sz="1800">
                <a:solidFill>
                  <a:schemeClr val="dk1"/>
                </a:solidFill>
                <a:latin typeface="Roboto"/>
                <a:ea typeface="Roboto"/>
                <a:cs typeface="Roboto"/>
                <a:sym typeface="Roboto"/>
              </a:endParaRPr>
            </a:p>
          </p:txBody>
        </p:sp>
      </p:grpSp>
      <p:sp>
        <p:nvSpPr>
          <p:cNvPr id="1398" name="Google Shape;1398;p12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399" name="Google Shape;1399;p124"/>
          <p:cNvSpPr txBox="1">
            <a:spLocks noGrp="1"/>
          </p:cNvSpPr>
          <p:nvPr>
            <p:ph type="subTitle" idx="1"/>
          </p:nvPr>
        </p:nvSpPr>
        <p:spPr>
          <a:xfrm>
            <a:off x="369150"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400" name="Google Shape;1400;p124"/>
          <p:cNvSpPr txBox="1">
            <a:spLocks noGrp="1"/>
          </p:cNvSpPr>
          <p:nvPr>
            <p:ph type="subTitle" idx="2"/>
          </p:nvPr>
        </p:nvSpPr>
        <p:spPr>
          <a:xfrm>
            <a:off x="3887988"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401" name="Google Shape;1401;p124"/>
          <p:cNvSpPr txBox="1">
            <a:spLocks noGrp="1"/>
          </p:cNvSpPr>
          <p:nvPr>
            <p:ph type="subTitle" idx="3"/>
          </p:nvPr>
        </p:nvSpPr>
        <p:spPr>
          <a:xfrm>
            <a:off x="5510463" y="2371163"/>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402" name="Google Shape;1402;p124"/>
          <p:cNvSpPr txBox="1">
            <a:spLocks noGrp="1"/>
          </p:cNvSpPr>
          <p:nvPr>
            <p:ph type="subTitle" idx="4"/>
          </p:nvPr>
        </p:nvSpPr>
        <p:spPr>
          <a:xfrm>
            <a:off x="7396325"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403" name="Google Shape;1403;p124"/>
          <p:cNvSpPr txBox="1">
            <a:spLocks noGrp="1"/>
          </p:cNvSpPr>
          <p:nvPr>
            <p:ph type="subTitle" idx="5"/>
          </p:nvPr>
        </p:nvSpPr>
        <p:spPr>
          <a:xfrm>
            <a:off x="2131150" y="23197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404" name="Google Shape;1404;p124"/>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lick 6 - Snapshot - White 1 3 1">
  <p:cSld name="CUSTOM_13_2_3_1">
    <p:bg>
      <p:bgPr>
        <a:solidFill>
          <a:schemeClr val="dk1"/>
        </a:solidFill>
        <a:effectLst/>
      </p:bgPr>
    </p:bg>
    <p:spTree>
      <p:nvGrpSpPr>
        <p:cNvPr id="1" name="Shape 1405"/>
        <p:cNvGrpSpPr/>
        <p:nvPr/>
      </p:nvGrpSpPr>
      <p:grpSpPr>
        <a:xfrm>
          <a:off x="0" y="0"/>
          <a:ext cx="0" cy="0"/>
          <a:chOff x="0" y="0"/>
          <a:chExt cx="0" cy="0"/>
        </a:xfrm>
      </p:grpSpPr>
      <p:sp>
        <p:nvSpPr>
          <p:cNvPr id="1406" name="Google Shape;1406;p12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1407" name="Google Shape;1407;p125"/>
          <p:cNvGrpSpPr/>
          <p:nvPr/>
        </p:nvGrpSpPr>
        <p:grpSpPr>
          <a:xfrm>
            <a:off x="369010" y="2018422"/>
            <a:ext cx="1378677" cy="2434229"/>
            <a:chOff x="415585" y="1053147"/>
            <a:chExt cx="1378677" cy="2434229"/>
          </a:xfrm>
        </p:grpSpPr>
        <p:pic>
          <p:nvPicPr>
            <p:cNvPr id="1408" name="Google Shape;1408;p125"/>
            <p:cNvPicPr preferRelativeResize="0"/>
            <p:nvPr/>
          </p:nvPicPr>
          <p:blipFill rotWithShape="1">
            <a:blip r:embed="rId2">
              <a:alphaModFix/>
            </a:blip>
            <a:srcRect/>
            <a:stretch/>
          </p:blipFill>
          <p:spPr>
            <a:xfrm>
              <a:off x="415585" y="1053147"/>
              <a:ext cx="1378677" cy="1373450"/>
            </a:xfrm>
            <a:prstGeom prst="rect">
              <a:avLst/>
            </a:prstGeom>
            <a:noFill/>
            <a:ln>
              <a:noFill/>
            </a:ln>
          </p:spPr>
        </p:pic>
        <p:sp>
          <p:nvSpPr>
            <p:cNvPr id="1409" name="Google Shape;1409;p125"/>
            <p:cNvSpPr txBox="1"/>
            <p:nvPr/>
          </p:nvSpPr>
          <p:spPr>
            <a:xfrm>
              <a:off x="420923" y="2407375"/>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Schools</a:t>
              </a:r>
              <a:endParaRPr sz="1800">
                <a:solidFill>
                  <a:schemeClr val="lt1"/>
                </a:solidFill>
                <a:latin typeface="Roboto"/>
                <a:ea typeface="Roboto"/>
                <a:cs typeface="Roboto"/>
                <a:sym typeface="Roboto"/>
              </a:endParaRPr>
            </a:p>
          </p:txBody>
        </p:sp>
      </p:grpSp>
      <p:grpSp>
        <p:nvGrpSpPr>
          <p:cNvPr id="1410" name="Google Shape;1410;p125"/>
          <p:cNvGrpSpPr/>
          <p:nvPr/>
        </p:nvGrpSpPr>
        <p:grpSpPr>
          <a:xfrm>
            <a:off x="5505114" y="975627"/>
            <a:ext cx="1378677" cy="2415415"/>
            <a:chOff x="5527717" y="2162547"/>
            <a:chExt cx="1378677" cy="2415415"/>
          </a:xfrm>
        </p:grpSpPr>
        <p:sp>
          <p:nvSpPr>
            <p:cNvPr id="1411" name="Google Shape;1411;p125"/>
            <p:cNvSpPr txBox="1"/>
            <p:nvPr/>
          </p:nvSpPr>
          <p:spPr>
            <a:xfrm>
              <a:off x="5533056" y="3503063"/>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br>
                <a:rPr lang="en-GB" sz="2400" b="1">
                  <a:solidFill>
                    <a:schemeClr val="lt1"/>
                  </a:solidFill>
                  <a:latin typeface="Roboto"/>
                  <a:ea typeface="Roboto"/>
                  <a:cs typeface="Roboto"/>
                  <a:sym typeface="Roboto"/>
                </a:rPr>
              </a:br>
              <a:r>
                <a:rPr lang="en-GB" sz="1800">
                  <a:solidFill>
                    <a:schemeClr val="lt1"/>
                  </a:solidFill>
                  <a:latin typeface="Roboto"/>
                  <a:ea typeface="Roboto"/>
                  <a:cs typeface="Roboto"/>
                  <a:sym typeface="Roboto"/>
                </a:rPr>
                <a:t>Youth Jobs Created</a:t>
              </a:r>
              <a:endParaRPr sz="1800">
                <a:solidFill>
                  <a:schemeClr val="lt1"/>
                </a:solidFill>
                <a:latin typeface="Roboto"/>
                <a:ea typeface="Roboto"/>
                <a:cs typeface="Roboto"/>
                <a:sym typeface="Roboto"/>
              </a:endParaRPr>
            </a:p>
          </p:txBody>
        </p:sp>
        <p:pic>
          <p:nvPicPr>
            <p:cNvPr id="1412" name="Google Shape;1412;p125"/>
            <p:cNvPicPr preferRelativeResize="0"/>
            <p:nvPr/>
          </p:nvPicPr>
          <p:blipFill>
            <a:blip r:embed="rId3">
              <a:alphaModFix/>
            </a:blip>
            <a:stretch>
              <a:fillRect/>
            </a:stretch>
          </p:blipFill>
          <p:spPr>
            <a:xfrm>
              <a:off x="5527717" y="2162547"/>
              <a:ext cx="1378677" cy="1373450"/>
            </a:xfrm>
            <a:prstGeom prst="rect">
              <a:avLst/>
            </a:prstGeom>
            <a:noFill/>
            <a:ln>
              <a:noFill/>
            </a:ln>
          </p:spPr>
        </p:pic>
      </p:grpSp>
      <p:sp>
        <p:nvSpPr>
          <p:cNvPr id="1413" name="Google Shape;1413;p125"/>
          <p:cNvSpPr txBox="1"/>
          <p:nvPr/>
        </p:nvSpPr>
        <p:spPr>
          <a:xfrm>
            <a:off x="2120500" y="2329850"/>
            <a:ext cx="13788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Literacy Learners</a:t>
            </a:r>
            <a:endParaRPr sz="1800">
              <a:solidFill>
                <a:schemeClr val="lt1"/>
              </a:solidFill>
              <a:latin typeface="Roboto"/>
              <a:ea typeface="Roboto"/>
              <a:cs typeface="Roboto"/>
              <a:sym typeface="Roboto"/>
            </a:endParaRPr>
          </a:p>
        </p:txBody>
      </p:sp>
      <p:pic>
        <p:nvPicPr>
          <p:cNvPr id="1414" name="Google Shape;1414;p125"/>
          <p:cNvPicPr preferRelativeResize="0"/>
          <p:nvPr/>
        </p:nvPicPr>
        <p:blipFill>
          <a:blip r:embed="rId4">
            <a:alphaModFix/>
          </a:blip>
          <a:stretch>
            <a:fillRect/>
          </a:stretch>
        </p:blipFill>
        <p:spPr>
          <a:xfrm>
            <a:off x="2125813" y="975622"/>
            <a:ext cx="1378677" cy="1373450"/>
          </a:xfrm>
          <a:prstGeom prst="rect">
            <a:avLst/>
          </a:prstGeom>
          <a:noFill/>
          <a:ln>
            <a:noFill/>
          </a:ln>
        </p:spPr>
      </p:pic>
      <p:grpSp>
        <p:nvGrpSpPr>
          <p:cNvPr id="1415" name="Google Shape;1415;p125"/>
          <p:cNvGrpSpPr/>
          <p:nvPr/>
        </p:nvGrpSpPr>
        <p:grpSpPr>
          <a:xfrm>
            <a:off x="3882661" y="2018422"/>
            <a:ext cx="1378677" cy="2434227"/>
            <a:chOff x="7199241" y="976947"/>
            <a:chExt cx="1378677" cy="2434227"/>
          </a:xfrm>
        </p:grpSpPr>
        <p:pic>
          <p:nvPicPr>
            <p:cNvPr id="1416" name="Google Shape;1416;p125"/>
            <p:cNvPicPr preferRelativeResize="0"/>
            <p:nvPr/>
          </p:nvPicPr>
          <p:blipFill>
            <a:blip r:embed="rId5">
              <a:alphaModFix/>
            </a:blip>
            <a:stretch>
              <a:fillRect/>
            </a:stretch>
          </p:blipFill>
          <p:spPr>
            <a:xfrm>
              <a:off x="7199241" y="976947"/>
              <a:ext cx="1378677" cy="1373448"/>
            </a:xfrm>
            <a:prstGeom prst="rect">
              <a:avLst/>
            </a:prstGeom>
            <a:noFill/>
            <a:ln>
              <a:noFill/>
            </a:ln>
          </p:spPr>
        </p:pic>
        <p:sp>
          <p:nvSpPr>
            <p:cNvPr id="1417" name="Google Shape;1417;p125"/>
            <p:cNvSpPr txBox="1"/>
            <p:nvPr/>
          </p:nvSpPr>
          <p:spPr>
            <a:xfrm>
              <a:off x="7204579" y="2331173"/>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Numeracy Learners</a:t>
              </a:r>
              <a:endParaRPr sz="1800">
                <a:solidFill>
                  <a:schemeClr val="lt1"/>
                </a:solidFill>
                <a:latin typeface="Roboto"/>
                <a:ea typeface="Roboto"/>
                <a:cs typeface="Roboto"/>
                <a:sym typeface="Roboto"/>
              </a:endParaRPr>
            </a:p>
          </p:txBody>
        </p:sp>
      </p:grpSp>
      <p:grpSp>
        <p:nvGrpSpPr>
          <p:cNvPr id="1418" name="Google Shape;1418;p125"/>
          <p:cNvGrpSpPr/>
          <p:nvPr/>
        </p:nvGrpSpPr>
        <p:grpSpPr>
          <a:xfrm>
            <a:off x="7396311" y="2018422"/>
            <a:ext cx="1378677" cy="2420620"/>
            <a:chOff x="2105369" y="2162552"/>
            <a:chExt cx="1378677" cy="2420620"/>
          </a:xfrm>
        </p:grpSpPr>
        <p:pic>
          <p:nvPicPr>
            <p:cNvPr id="1419" name="Google Shape;1419;p125"/>
            <p:cNvPicPr preferRelativeResize="0"/>
            <p:nvPr/>
          </p:nvPicPr>
          <p:blipFill rotWithShape="1">
            <a:blip r:embed="rId6">
              <a:alphaModFix/>
            </a:blip>
            <a:srcRect t="29" b="29"/>
            <a:stretch/>
          </p:blipFill>
          <p:spPr>
            <a:xfrm>
              <a:off x="2105369" y="2162552"/>
              <a:ext cx="1378677" cy="1373448"/>
            </a:xfrm>
            <a:prstGeom prst="rect">
              <a:avLst/>
            </a:prstGeom>
            <a:noFill/>
            <a:ln>
              <a:noFill/>
            </a:ln>
          </p:spPr>
        </p:pic>
        <p:sp>
          <p:nvSpPr>
            <p:cNvPr id="1420" name="Google Shape;1420;p125"/>
            <p:cNvSpPr txBox="1"/>
            <p:nvPr/>
          </p:nvSpPr>
          <p:spPr>
            <a:xfrm>
              <a:off x="2110708" y="3508272"/>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Computers in Use </a:t>
              </a:r>
              <a:endParaRPr sz="1800">
                <a:solidFill>
                  <a:schemeClr val="lt1"/>
                </a:solidFill>
                <a:latin typeface="Roboto"/>
                <a:ea typeface="Roboto"/>
                <a:cs typeface="Roboto"/>
                <a:sym typeface="Roboto"/>
              </a:endParaRPr>
            </a:p>
          </p:txBody>
        </p:sp>
      </p:grpSp>
      <p:sp>
        <p:nvSpPr>
          <p:cNvPr id="1421" name="Google Shape;1421;p125"/>
          <p:cNvSpPr txBox="1">
            <a:spLocks noGrp="1"/>
          </p:cNvSpPr>
          <p:nvPr>
            <p:ph type="subTitle" idx="1"/>
          </p:nvPr>
        </p:nvSpPr>
        <p:spPr>
          <a:xfrm>
            <a:off x="369150"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2400"/>
              <a:buFont typeface="Roboto"/>
              <a:buNone/>
              <a:defRPr sz="2400" b="1">
                <a:solidFill>
                  <a:schemeClr val="lt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422" name="Google Shape;1422;p125"/>
          <p:cNvSpPr txBox="1">
            <a:spLocks noGrp="1"/>
          </p:cNvSpPr>
          <p:nvPr>
            <p:ph type="subTitle" idx="2"/>
          </p:nvPr>
        </p:nvSpPr>
        <p:spPr>
          <a:xfrm>
            <a:off x="3887988"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2400"/>
              <a:buFont typeface="Roboto"/>
              <a:buNone/>
              <a:defRPr sz="2400" b="1">
                <a:solidFill>
                  <a:schemeClr val="lt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423" name="Google Shape;1423;p125"/>
          <p:cNvSpPr txBox="1">
            <a:spLocks noGrp="1"/>
          </p:cNvSpPr>
          <p:nvPr>
            <p:ph type="subTitle" idx="3"/>
          </p:nvPr>
        </p:nvSpPr>
        <p:spPr>
          <a:xfrm>
            <a:off x="5510463" y="2371163"/>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2400"/>
              <a:buFont typeface="Roboto"/>
              <a:buNone/>
              <a:defRPr sz="2400" b="1">
                <a:solidFill>
                  <a:schemeClr val="lt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424" name="Google Shape;1424;p125"/>
          <p:cNvSpPr txBox="1">
            <a:spLocks noGrp="1"/>
          </p:cNvSpPr>
          <p:nvPr>
            <p:ph type="subTitle" idx="4"/>
          </p:nvPr>
        </p:nvSpPr>
        <p:spPr>
          <a:xfrm>
            <a:off x="7396325"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2400"/>
              <a:buFont typeface="Roboto"/>
              <a:buNone/>
              <a:defRPr sz="2400" b="1">
                <a:solidFill>
                  <a:schemeClr val="lt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425" name="Google Shape;1425;p125"/>
          <p:cNvSpPr txBox="1">
            <a:spLocks noGrp="1"/>
          </p:cNvSpPr>
          <p:nvPr>
            <p:ph type="subTitle" idx="5"/>
          </p:nvPr>
        </p:nvSpPr>
        <p:spPr>
          <a:xfrm>
            <a:off x="2131150" y="23197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2400"/>
              <a:buFont typeface="Roboto"/>
              <a:buNone/>
              <a:defRPr sz="2400" b="1">
                <a:solidFill>
                  <a:schemeClr val="lt1"/>
                </a:solidFill>
                <a:latin typeface="Roboto"/>
                <a:ea typeface="Roboto"/>
                <a:cs typeface="Roboto"/>
                <a:sym typeface="Roboto"/>
              </a:defRPr>
            </a:lvl1pPr>
            <a:lvl2pPr lvl="1"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2pPr>
            <a:lvl3pPr lvl="2"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3pPr>
            <a:lvl4pPr lvl="3"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4pPr>
            <a:lvl5pPr lvl="4"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5pPr>
            <a:lvl6pPr lvl="5"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6pPr>
            <a:lvl7pPr lvl="6"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7pPr>
            <a:lvl8pPr lvl="7"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8pPr>
            <a:lvl9pPr lvl="8"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9pPr>
          </a:lstStyle>
          <a:p>
            <a:endParaRPr/>
          </a:p>
        </p:txBody>
      </p:sp>
      <p:sp>
        <p:nvSpPr>
          <p:cNvPr id="1426" name="Google Shape;1426;p12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427" name="Google Shape;1427;p125"/>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lick 6 - Snapshot - White 1 1">
  <p:cSld name="CUSTOM_13_2_1">
    <p:spTree>
      <p:nvGrpSpPr>
        <p:cNvPr id="1" name="Shape 1428"/>
        <p:cNvGrpSpPr/>
        <p:nvPr/>
      </p:nvGrpSpPr>
      <p:grpSpPr>
        <a:xfrm>
          <a:off x="0" y="0"/>
          <a:ext cx="0" cy="0"/>
          <a:chOff x="0" y="0"/>
          <a:chExt cx="0" cy="0"/>
        </a:xfrm>
      </p:grpSpPr>
      <p:sp>
        <p:nvSpPr>
          <p:cNvPr id="1429" name="Google Shape;1429;p12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30" name="Google Shape;1430;p126"/>
          <p:cNvSpPr txBox="1"/>
          <p:nvPr/>
        </p:nvSpPr>
        <p:spPr>
          <a:xfrm>
            <a:off x="369000" y="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Our Goal</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431" name="Google Shape;1431;p12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432" name="Google Shape;1432;p126"/>
          <p:cNvSpPr/>
          <p:nvPr/>
        </p:nvSpPr>
        <p:spPr>
          <a:xfrm>
            <a:off x="2242750" y="1523300"/>
            <a:ext cx="5721600" cy="24084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200">
                <a:solidFill>
                  <a:schemeClr val="lt1"/>
                </a:solidFill>
                <a:latin typeface="Roboto"/>
                <a:ea typeface="Roboto"/>
                <a:cs typeface="Roboto"/>
                <a:sym typeface="Roboto"/>
              </a:rPr>
              <a:t>Click Learning aims to </a:t>
            </a:r>
            <a:endParaRPr sz="220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GB" sz="2200">
                <a:solidFill>
                  <a:schemeClr val="lt1"/>
                </a:solidFill>
                <a:latin typeface="Roboto"/>
                <a:ea typeface="Roboto"/>
                <a:cs typeface="Roboto"/>
                <a:sym typeface="Roboto"/>
              </a:rPr>
              <a:t>reach</a:t>
            </a:r>
            <a:r>
              <a:rPr lang="en-GB" sz="2200" b="1">
                <a:solidFill>
                  <a:schemeClr val="lt1"/>
                </a:solidFill>
                <a:latin typeface="Roboto"/>
                <a:ea typeface="Roboto"/>
                <a:cs typeface="Roboto"/>
                <a:sym typeface="Roboto"/>
              </a:rPr>
              <a:t> </a:t>
            </a:r>
            <a:r>
              <a:rPr lang="en-GB" sz="2200" b="1">
                <a:solidFill>
                  <a:schemeClr val="dk2"/>
                </a:solidFill>
                <a:latin typeface="Roboto"/>
                <a:ea typeface="Roboto"/>
                <a:cs typeface="Roboto"/>
                <a:sym typeface="Roboto"/>
              </a:rPr>
              <a:t>1 million learners</a:t>
            </a:r>
            <a:r>
              <a:rPr lang="en-GB" sz="2200">
                <a:solidFill>
                  <a:schemeClr val="lt1"/>
                </a:solidFill>
                <a:latin typeface="Roboto"/>
                <a:ea typeface="Roboto"/>
                <a:cs typeface="Roboto"/>
                <a:sym typeface="Roboto"/>
              </a:rPr>
              <a:t> by 2025</a:t>
            </a:r>
            <a:br>
              <a:rPr lang="en-GB" sz="2200">
                <a:solidFill>
                  <a:schemeClr val="lt1"/>
                </a:solidFill>
                <a:latin typeface="Roboto"/>
                <a:ea typeface="Roboto"/>
                <a:cs typeface="Roboto"/>
                <a:sym typeface="Roboto"/>
              </a:rPr>
            </a:br>
            <a:r>
              <a:rPr lang="en-GB" sz="2200">
                <a:solidFill>
                  <a:schemeClr val="lt1"/>
                </a:solidFill>
                <a:latin typeface="Roboto"/>
                <a:ea typeface="Roboto"/>
                <a:cs typeface="Roboto"/>
                <a:sym typeface="Roboto"/>
              </a:rPr>
              <a:t>and teach them to </a:t>
            </a:r>
            <a:br>
              <a:rPr lang="en-GB" sz="2200">
                <a:solidFill>
                  <a:schemeClr val="lt1"/>
                </a:solidFill>
                <a:latin typeface="Roboto"/>
                <a:ea typeface="Roboto"/>
                <a:cs typeface="Roboto"/>
                <a:sym typeface="Roboto"/>
              </a:rPr>
            </a:br>
            <a:r>
              <a:rPr lang="en-GB" sz="2200">
                <a:solidFill>
                  <a:schemeClr val="lt1"/>
                </a:solidFill>
                <a:latin typeface="Roboto"/>
                <a:ea typeface="Roboto"/>
                <a:cs typeface="Roboto"/>
                <a:sym typeface="Roboto"/>
              </a:rPr>
              <a:t>read for meaning and calculate with confidence by 2030</a:t>
            </a:r>
            <a:endParaRPr sz="2200">
              <a:solidFill>
                <a:schemeClr val="lt1"/>
              </a:solidFill>
              <a:latin typeface="Roboto"/>
              <a:ea typeface="Roboto"/>
              <a:cs typeface="Roboto"/>
              <a:sym typeface="Roboto"/>
            </a:endParaRPr>
          </a:p>
        </p:txBody>
      </p:sp>
      <p:pic>
        <p:nvPicPr>
          <p:cNvPr id="1433" name="Google Shape;1433;p126"/>
          <p:cNvPicPr preferRelativeResize="0"/>
          <p:nvPr/>
        </p:nvPicPr>
        <p:blipFill>
          <a:blip r:embed="rId2">
            <a:alphaModFix/>
          </a:blip>
          <a:stretch>
            <a:fillRect/>
          </a:stretch>
        </p:blipFill>
        <p:spPr>
          <a:xfrm>
            <a:off x="-4103" y="884359"/>
            <a:ext cx="2257425" cy="3905250"/>
          </a:xfrm>
          <a:prstGeom prst="rect">
            <a:avLst/>
          </a:prstGeom>
          <a:noFill/>
          <a:ln>
            <a:noFill/>
          </a:ln>
        </p:spPr>
      </p:pic>
      <p:sp>
        <p:nvSpPr>
          <p:cNvPr id="1434" name="Google Shape;1434;p126"/>
          <p:cNvSpPr txBox="1"/>
          <p:nvPr/>
        </p:nvSpPr>
        <p:spPr>
          <a:xfrm>
            <a:off x="2242825" y="3901550"/>
            <a:ext cx="5721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b="1">
                <a:solidFill>
                  <a:schemeClr val="lt2"/>
                </a:solidFill>
                <a:latin typeface="Roboto"/>
                <a:ea typeface="Roboto"/>
                <a:cs typeface="Roboto"/>
                <a:sym typeface="Roboto"/>
              </a:rPr>
              <a:t>Building solid foundations for a </a:t>
            </a:r>
            <a:r>
              <a:rPr lang="en-GB" sz="2000" b="1">
                <a:solidFill>
                  <a:schemeClr val="dk2"/>
                </a:solidFill>
                <a:latin typeface="Roboto"/>
                <a:ea typeface="Roboto"/>
                <a:cs typeface="Roboto"/>
                <a:sym typeface="Roboto"/>
              </a:rPr>
              <a:t>better future</a:t>
            </a:r>
            <a:r>
              <a:rPr lang="en-GB" sz="2000" b="1">
                <a:solidFill>
                  <a:schemeClr val="lt2"/>
                </a:solidFill>
                <a:latin typeface="Roboto"/>
                <a:ea typeface="Roboto"/>
                <a:cs typeface="Roboto"/>
                <a:sym typeface="Roboto"/>
              </a:rPr>
              <a:t>.</a:t>
            </a:r>
            <a:endParaRPr sz="2000">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2954">
          <p15:clr>
            <a:srgbClr val="FA7B17"/>
          </p15:clr>
        </p15:guide>
        <p15:guide id="2" pos="5528">
          <p15:clr>
            <a:srgbClr val="FA7B17"/>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Image - White 2 1 1">
  <p:cSld name="BIG_NUMBER_2_3_2_1">
    <p:bg>
      <p:bgPr>
        <a:solidFill>
          <a:schemeClr val="lt1"/>
        </a:solidFill>
        <a:effectLst/>
      </p:bgPr>
    </p:bg>
    <p:spTree>
      <p:nvGrpSpPr>
        <p:cNvPr id="1" name="Shape 1435"/>
        <p:cNvGrpSpPr/>
        <p:nvPr/>
      </p:nvGrpSpPr>
      <p:grpSpPr>
        <a:xfrm>
          <a:off x="0" y="0"/>
          <a:ext cx="0" cy="0"/>
          <a:chOff x="0" y="0"/>
          <a:chExt cx="0" cy="0"/>
        </a:xfrm>
      </p:grpSpPr>
      <p:sp>
        <p:nvSpPr>
          <p:cNvPr id="1436" name="Google Shape;1436;p12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437" name="Google Shape;1437;p12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38" name="Google Shape;1438;p127"/>
          <p:cNvSpPr/>
          <p:nvPr/>
        </p:nvSpPr>
        <p:spPr>
          <a:xfrm>
            <a:off x="373250" y="984325"/>
            <a:ext cx="3959700" cy="3704400"/>
          </a:xfrm>
          <a:prstGeom prst="roundRect">
            <a:avLst>
              <a:gd name="adj" fmla="val 0"/>
            </a:avLst>
          </a:prstGeom>
          <a:solidFill>
            <a:schemeClr val="lt1"/>
          </a:solidFill>
          <a:ln>
            <a:noFill/>
          </a:ln>
        </p:spPr>
        <p:txBody>
          <a:bodyPr spcFirstLastPara="1" wrap="square" lIns="126000" tIns="91425" rIns="126000" bIns="91425" anchor="t" anchorCtr="0">
            <a:noAutofit/>
          </a:bodyPr>
          <a:lstStyle/>
          <a:p>
            <a:pPr marL="0" lvl="0" indent="0" algn="ctr" rtl="0">
              <a:lnSpc>
                <a:spcPct val="115000"/>
              </a:lnSpc>
              <a:spcBef>
                <a:spcPts val="0"/>
              </a:spcBef>
              <a:spcAft>
                <a:spcPts val="0"/>
              </a:spcAft>
              <a:buNone/>
            </a:pPr>
            <a:r>
              <a:rPr lang="en-GB" sz="2200">
                <a:solidFill>
                  <a:schemeClr val="dk1"/>
                </a:solidFill>
                <a:latin typeface="Roboto"/>
                <a:ea typeface="Roboto"/>
                <a:cs typeface="Roboto"/>
                <a:sym typeface="Roboto"/>
              </a:rPr>
              <a:t>Click Learning aims to </a:t>
            </a:r>
            <a:endParaRPr sz="22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GB" sz="2200">
                <a:solidFill>
                  <a:schemeClr val="dk1"/>
                </a:solidFill>
                <a:latin typeface="Roboto"/>
                <a:ea typeface="Roboto"/>
                <a:cs typeface="Roboto"/>
                <a:sym typeface="Roboto"/>
              </a:rPr>
              <a:t>reach</a:t>
            </a:r>
            <a:r>
              <a:rPr lang="en-GB" sz="2200" b="1">
                <a:solidFill>
                  <a:schemeClr val="dk1"/>
                </a:solidFill>
                <a:latin typeface="Roboto"/>
                <a:ea typeface="Roboto"/>
                <a:cs typeface="Roboto"/>
                <a:sym typeface="Roboto"/>
              </a:rPr>
              <a:t> </a:t>
            </a:r>
            <a:r>
              <a:rPr lang="en-GB" sz="2200" b="1">
                <a:solidFill>
                  <a:schemeClr val="dk2"/>
                </a:solidFill>
                <a:latin typeface="Roboto"/>
                <a:ea typeface="Roboto"/>
                <a:cs typeface="Roboto"/>
                <a:sym typeface="Roboto"/>
              </a:rPr>
              <a:t>1 million learners</a:t>
            </a:r>
            <a:r>
              <a:rPr lang="en-GB" sz="2200">
                <a:solidFill>
                  <a:schemeClr val="dk1"/>
                </a:solidFill>
                <a:latin typeface="Roboto"/>
                <a:ea typeface="Roboto"/>
                <a:cs typeface="Roboto"/>
                <a:sym typeface="Roboto"/>
              </a:rPr>
              <a:t> by 2025 and teach them to </a:t>
            </a:r>
            <a:br>
              <a:rPr lang="en-GB" sz="2200">
                <a:solidFill>
                  <a:schemeClr val="dk1"/>
                </a:solidFill>
                <a:latin typeface="Roboto"/>
                <a:ea typeface="Roboto"/>
                <a:cs typeface="Roboto"/>
                <a:sym typeface="Roboto"/>
              </a:rPr>
            </a:br>
            <a:r>
              <a:rPr lang="en-GB" sz="2200">
                <a:solidFill>
                  <a:schemeClr val="dk1"/>
                </a:solidFill>
                <a:latin typeface="Roboto"/>
                <a:ea typeface="Roboto"/>
                <a:cs typeface="Roboto"/>
                <a:sym typeface="Roboto"/>
              </a:rPr>
              <a:t>read for meaning and calculate with confidence by 2030.</a:t>
            </a:r>
            <a:br>
              <a:rPr lang="en-GB" sz="2200">
                <a:solidFill>
                  <a:schemeClr val="dk1"/>
                </a:solidFill>
                <a:latin typeface="Roboto"/>
                <a:ea typeface="Roboto"/>
                <a:cs typeface="Roboto"/>
                <a:sym typeface="Roboto"/>
              </a:rPr>
            </a:br>
            <a:endParaRPr sz="2200">
              <a:solidFill>
                <a:schemeClr val="dk1"/>
              </a:solidFill>
              <a:latin typeface="Roboto"/>
              <a:ea typeface="Roboto"/>
              <a:cs typeface="Roboto"/>
              <a:sym typeface="Roboto"/>
            </a:endParaRPr>
          </a:p>
          <a:p>
            <a:pPr marL="0" lvl="0" indent="0" algn="ctr" rtl="0">
              <a:spcBef>
                <a:spcPts val="0"/>
              </a:spcBef>
              <a:spcAft>
                <a:spcPts val="0"/>
              </a:spcAft>
              <a:buNone/>
            </a:pPr>
            <a:r>
              <a:rPr lang="en-GB" sz="2200" b="1">
                <a:solidFill>
                  <a:schemeClr val="lt2"/>
                </a:solidFill>
                <a:latin typeface="Roboto"/>
                <a:ea typeface="Roboto"/>
                <a:cs typeface="Roboto"/>
                <a:sym typeface="Roboto"/>
              </a:rPr>
              <a:t>Building solid foundations for a </a:t>
            </a:r>
            <a:r>
              <a:rPr lang="en-GB" sz="2200" b="1">
                <a:solidFill>
                  <a:schemeClr val="dk2"/>
                </a:solidFill>
                <a:latin typeface="Roboto"/>
                <a:ea typeface="Roboto"/>
                <a:cs typeface="Roboto"/>
                <a:sym typeface="Roboto"/>
              </a:rPr>
              <a:t>better future</a:t>
            </a:r>
            <a:r>
              <a:rPr lang="en-GB" sz="2200" b="1">
                <a:solidFill>
                  <a:schemeClr val="lt2"/>
                </a:solidFill>
                <a:latin typeface="Roboto"/>
                <a:ea typeface="Roboto"/>
                <a:cs typeface="Roboto"/>
                <a:sym typeface="Roboto"/>
              </a:rPr>
              <a:t>.</a:t>
            </a:r>
            <a:endParaRPr sz="2200">
              <a:latin typeface="Roboto"/>
              <a:ea typeface="Roboto"/>
              <a:cs typeface="Roboto"/>
              <a:sym typeface="Roboto"/>
            </a:endParaRPr>
          </a:p>
          <a:p>
            <a:pPr marL="0" lvl="0" indent="0" algn="ctr" rtl="0">
              <a:lnSpc>
                <a:spcPct val="115000"/>
              </a:lnSpc>
              <a:spcBef>
                <a:spcPts val="0"/>
              </a:spcBef>
              <a:spcAft>
                <a:spcPts val="0"/>
              </a:spcAft>
              <a:buNone/>
            </a:pPr>
            <a:endParaRPr sz="2200">
              <a:solidFill>
                <a:schemeClr val="dk1"/>
              </a:solidFill>
              <a:latin typeface="Roboto"/>
              <a:ea typeface="Roboto"/>
              <a:cs typeface="Roboto"/>
              <a:sym typeface="Roboto"/>
            </a:endParaRPr>
          </a:p>
        </p:txBody>
      </p:sp>
      <p:sp>
        <p:nvSpPr>
          <p:cNvPr id="1439" name="Google Shape;1439;p127"/>
          <p:cNvSpPr txBox="1"/>
          <p:nvPr/>
        </p:nvSpPr>
        <p:spPr>
          <a:xfrm>
            <a:off x="369000" y="0"/>
            <a:ext cx="3959700" cy="939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GB" sz="3000" b="1">
                <a:solidFill>
                  <a:schemeClr val="dk1"/>
                </a:solidFill>
                <a:latin typeface="Roboto"/>
                <a:ea typeface="Roboto"/>
                <a:cs typeface="Roboto"/>
                <a:sym typeface="Roboto"/>
              </a:rPr>
              <a:t>Our Goal</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pic>
        <p:nvPicPr>
          <p:cNvPr id="1440" name="Google Shape;1440;p127"/>
          <p:cNvPicPr preferRelativeResize="0"/>
          <p:nvPr/>
        </p:nvPicPr>
        <p:blipFill rotWithShape="1">
          <a:blip r:embed="rId2">
            <a:alphaModFix/>
          </a:blip>
          <a:srcRect l="24077" r="16663"/>
          <a:stretch/>
        </p:blipFill>
        <p:spPr>
          <a:xfrm flipH="1">
            <a:off x="4534674" y="0"/>
            <a:ext cx="4609326" cy="5143498"/>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Image - White 1 1 1">
  <p:cSld name="BIG_NUMBER_2_5_1">
    <p:spTree>
      <p:nvGrpSpPr>
        <p:cNvPr id="1" name="Shape 1441"/>
        <p:cNvGrpSpPr/>
        <p:nvPr/>
      </p:nvGrpSpPr>
      <p:grpSpPr>
        <a:xfrm>
          <a:off x="0" y="0"/>
          <a:ext cx="0" cy="0"/>
          <a:chOff x="0" y="0"/>
          <a:chExt cx="0" cy="0"/>
        </a:xfrm>
      </p:grpSpPr>
      <p:pic>
        <p:nvPicPr>
          <p:cNvPr id="1442" name="Google Shape;1442;p128"/>
          <p:cNvPicPr preferRelativeResize="0"/>
          <p:nvPr/>
        </p:nvPicPr>
        <p:blipFill rotWithShape="1">
          <a:blip r:embed="rId2">
            <a:alphaModFix/>
          </a:blip>
          <a:srcRect l="24077" r="16663"/>
          <a:stretch/>
        </p:blipFill>
        <p:spPr>
          <a:xfrm flipH="1">
            <a:off x="-1" y="0"/>
            <a:ext cx="4609326" cy="5143498"/>
          </a:xfrm>
          <a:prstGeom prst="rect">
            <a:avLst/>
          </a:prstGeom>
          <a:noFill/>
          <a:ln>
            <a:noFill/>
          </a:ln>
        </p:spPr>
      </p:pic>
      <p:sp>
        <p:nvSpPr>
          <p:cNvPr id="1443" name="Google Shape;1443;p12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444" name="Google Shape;1444;p12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1445" name="Google Shape;1445;p128"/>
          <p:cNvSpPr txBox="1"/>
          <p:nvPr/>
        </p:nvSpPr>
        <p:spPr>
          <a:xfrm>
            <a:off x="4636200" y="0"/>
            <a:ext cx="4137000" cy="939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GB" sz="3000" b="1">
                <a:solidFill>
                  <a:schemeClr val="dk1"/>
                </a:solidFill>
                <a:latin typeface="Roboto"/>
                <a:ea typeface="Roboto"/>
                <a:cs typeface="Roboto"/>
                <a:sym typeface="Roboto"/>
              </a:rPr>
              <a:t>Our Goal</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446" name="Google Shape;1446;p128"/>
          <p:cNvSpPr txBox="1"/>
          <p:nvPr/>
        </p:nvSpPr>
        <p:spPr>
          <a:xfrm>
            <a:off x="4754875" y="939600"/>
            <a:ext cx="4018200" cy="3926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2200">
                <a:solidFill>
                  <a:schemeClr val="dk1"/>
                </a:solidFill>
                <a:latin typeface="Roboto"/>
                <a:ea typeface="Roboto"/>
                <a:cs typeface="Roboto"/>
                <a:sym typeface="Roboto"/>
              </a:rPr>
              <a:t>Click Learning aims to </a:t>
            </a:r>
            <a:endParaRPr sz="22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GB" sz="2200">
                <a:solidFill>
                  <a:schemeClr val="dk1"/>
                </a:solidFill>
                <a:latin typeface="Roboto"/>
                <a:ea typeface="Roboto"/>
                <a:cs typeface="Roboto"/>
                <a:sym typeface="Roboto"/>
              </a:rPr>
              <a:t>reach</a:t>
            </a:r>
            <a:r>
              <a:rPr lang="en-GB" sz="2200" b="1">
                <a:solidFill>
                  <a:schemeClr val="dk1"/>
                </a:solidFill>
                <a:latin typeface="Roboto"/>
                <a:ea typeface="Roboto"/>
                <a:cs typeface="Roboto"/>
                <a:sym typeface="Roboto"/>
              </a:rPr>
              <a:t> </a:t>
            </a:r>
            <a:r>
              <a:rPr lang="en-GB" sz="2200" b="1">
                <a:solidFill>
                  <a:schemeClr val="dk2"/>
                </a:solidFill>
                <a:latin typeface="Roboto"/>
                <a:ea typeface="Roboto"/>
                <a:cs typeface="Roboto"/>
                <a:sym typeface="Roboto"/>
              </a:rPr>
              <a:t>1 million learners</a:t>
            </a:r>
            <a:r>
              <a:rPr lang="en-GB" sz="2200">
                <a:solidFill>
                  <a:schemeClr val="dk1"/>
                </a:solidFill>
                <a:latin typeface="Roboto"/>
                <a:ea typeface="Roboto"/>
                <a:cs typeface="Roboto"/>
                <a:sym typeface="Roboto"/>
              </a:rPr>
              <a:t> by 2025 and teach them to </a:t>
            </a:r>
            <a:br>
              <a:rPr lang="en-GB" sz="2200">
                <a:solidFill>
                  <a:schemeClr val="dk1"/>
                </a:solidFill>
                <a:latin typeface="Roboto"/>
                <a:ea typeface="Roboto"/>
                <a:cs typeface="Roboto"/>
                <a:sym typeface="Roboto"/>
              </a:rPr>
            </a:br>
            <a:r>
              <a:rPr lang="en-GB" sz="2200">
                <a:solidFill>
                  <a:schemeClr val="dk1"/>
                </a:solidFill>
                <a:latin typeface="Roboto"/>
                <a:ea typeface="Roboto"/>
                <a:cs typeface="Roboto"/>
                <a:sym typeface="Roboto"/>
              </a:rPr>
              <a:t>read for meaning and calculate with confidence by 2030.</a:t>
            </a:r>
            <a:br>
              <a:rPr lang="en-GB" sz="2200">
                <a:solidFill>
                  <a:schemeClr val="dk1"/>
                </a:solidFill>
                <a:latin typeface="Roboto"/>
                <a:ea typeface="Roboto"/>
                <a:cs typeface="Roboto"/>
                <a:sym typeface="Roboto"/>
              </a:rPr>
            </a:br>
            <a:endParaRPr sz="2200">
              <a:solidFill>
                <a:schemeClr val="dk1"/>
              </a:solidFill>
              <a:latin typeface="Roboto"/>
              <a:ea typeface="Roboto"/>
              <a:cs typeface="Roboto"/>
              <a:sym typeface="Roboto"/>
            </a:endParaRPr>
          </a:p>
          <a:p>
            <a:pPr marL="0" lvl="0" indent="0" algn="ctr" rtl="0">
              <a:spcBef>
                <a:spcPts val="0"/>
              </a:spcBef>
              <a:spcAft>
                <a:spcPts val="0"/>
              </a:spcAft>
              <a:buNone/>
            </a:pPr>
            <a:r>
              <a:rPr lang="en-GB" sz="2200" b="1">
                <a:solidFill>
                  <a:schemeClr val="lt2"/>
                </a:solidFill>
                <a:latin typeface="Roboto"/>
                <a:ea typeface="Roboto"/>
                <a:cs typeface="Roboto"/>
                <a:sym typeface="Roboto"/>
              </a:rPr>
              <a:t>Building solid foundations for a </a:t>
            </a:r>
            <a:r>
              <a:rPr lang="en-GB" sz="2200" b="1">
                <a:solidFill>
                  <a:schemeClr val="dk2"/>
                </a:solidFill>
                <a:latin typeface="Roboto"/>
                <a:ea typeface="Roboto"/>
                <a:cs typeface="Roboto"/>
                <a:sym typeface="Roboto"/>
              </a:rPr>
              <a:t>better future</a:t>
            </a:r>
            <a:r>
              <a:rPr lang="en-GB" sz="2200" b="1">
                <a:solidFill>
                  <a:schemeClr val="lt2"/>
                </a:solidFill>
                <a:latin typeface="Roboto"/>
                <a:ea typeface="Roboto"/>
                <a:cs typeface="Roboto"/>
                <a:sym typeface="Roboto"/>
              </a:rPr>
              <a:t>.</a:t>
            </a:r>
            <a:endParaRPr sz="2200">
              <a:latin typeface="Roboto"/>
              <a:ea typeface="Roboto"/>
              <a:cs typeface="Roboto"/>
              <a:sym typeface="Roboto"/>
            </a:endParaRPr>
          </a:p>
          <a:p>
            <a:pPr marL="0" lvl="0" indent="0" algn="ctr" rtl="0">
              <a:lnSpc>
                <a:spcPct val="115000"/>
              </a:lnSpc>
              <a:spcBef>
                <a:spcPts val="0"/>
              </a:spcBef>
              <a:spcAft>
                <a:spcPts val="0"/>
              </a:spcAft>
              <a:buNone/>
            </a:pPr>
            <a:endParaRPr sz="2200">
              <a:solidFill>
                <a:schemeClr val="dk1"/>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pos="5526">
          <p15:clr>
            <a:srgbClr val="FA7B17"/>
          </p15:clr>
        </p15:guide>
        <p15:guide id="2" orient="horz" pos="197">
          <p15:clr>
            <a:srgbClr val="FA7B17"/>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lick 3 - What - White 1">
  <p:cSld name="BIG_NUMBER_3_1_3_2">
    <p:spTree>
      <p:nvGrpSpPr>
        <p:cNvPr id="1" name="Shape 1447"/>
        <p:cNvGrpSpPr/>
        <p:nvPr/>
      </p:nvGrpSpPr>
      <p:grpSpPr>
        <a:xfrm>
          <a:off x="0" y="0"/>
          <a:ext cx="0" cy="0"/>
          <a:chOff x="0" y="0"/>
          <a:chExt cx="0" cy="0"/>
        </a:xfrm>
      </p:grpSpPr>
      <p:sp>
        <p:nvSpPr>
          <p:cNvPr id="1448" name="Google Shape;1448;p12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449" name="Google Shape;1449;p129"/>
          <p:cNvSpPr txBox="1"/>
          <p:nvPr/>
        </p:nvSpPr>
        <p:spPr>
          <a:xfrm>
            <a:off x="1146225" y="1060525"/>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dk1"/>
                </a:solidFill>
                <a:latin typeface="Roboto"/>
                <a:ea typeface="Roboto"/>
                <a:cs typeface="Roboto"/>
                <a:sym typeface="Roboto"/>
              </a:rPr>
              <a:t>Provide </a:t>
            </a:r>
            <a:r>
              <a:rPr lang="en-GB" sz="1800">
                <a:solidFill>
                  <a:schemeClr val="dk2"/>
                </a:solidFill>
                <a:latin typeface="Roboto"/>
                <a:ea typeface="Roboto"/>
                <a:cs typeface="Roboto"/>
                <a:sym typeface="Roboto"/>
              </a:rPr>
              <a:t>learner logins</a:t>
            </a:r>
            <a:r>
              <a:rPr lang="en-GB" sz="1800">
                <a:solidFill>
                  <a:schemeClr val="dk1"/>
                </a:solidFill>
                <a:latin typeface="Roboto"/>
                <a:ea typeface="Roboto"/>
                <a:cs typeface="Roboto"/>
                <a:sym typeface="Roboto"/>
              </a:rPr>
              <a:t> for self-paced </a:t>
            </a:r>
            <a:r>
              <a:rPr lang="en-GB" sz="1800">
                <a:solidFill>
                  <a:schemeClr val="dk2"/>
                </a:solidFill>
                <a:latin typeface="Roboto"/>
                <a:ea typeface="Roboto"/>
                <a:cs typeface="Roboto"/>
                <a:sym typeface="Roboto"/>
              </a:rPr>
              <a:t>individualised</a:t>
            </a:r>
            <a:r>
              <a:rPr lang="en-GB" sz="1800">
                <a:solidFill>
                  <a:schemeClr val="dk1"/>
                </a:solidFill>
                <a:latin typeface="Roboto"/>
                <a:ea typeface="Roboto"/>
                <a:cs typeface="Roboto"/>
                <a:sym typeface="Roboto"/>
              </a:rPr>
              <a:t> e-learning software</a:t>
            </a:r>
            <a:endParaRPr sz="1800">
              <a:latin typeface="Roboto"/>
              <a:ea typeface="Roboto"/>
              <a:cs typeface="Roboto"/>
              <a:sym typeface="Roboto"/>
            </a:endParaRPr>
          </a:p>
        </p:txBody>
      </p:sp>
      <p:sp>
        <p:nvSpPr>
          <p:cNvPr id="1450" name="Google Shape;1450;p129"/>
          <p:cNvSpPr txBox="1"/>
          <p:nvPr/>
        </p:nvSpPr>
        <p:spPr>
          <a:xfrm>
            <a:off x="1146225" y="2964708"/>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dk1"/>
                </a:solidFill>
                <a:latin typeface="Roboto"/>
                <a:ea typeface="Roboto"/>
                <a:cs typeface="Roboto"/>
                <a:sym typeface="Roboto"/>
              </a:rPr>
              <a:t>Fund, train &amp; develop </a:t>
            </a:r>
            <a:r>
              <a:rPr lang="en-GB" sz="1800">
                <a:solidFill>
                  <a:schemeClr val="dk2"/>
                </a:solidFill>
                <a:latin typeface="Roboto"/>
                <a:ea typeface="Roboto"/>
                <a:cs typeface="Roboto"/>
                <a:sym typeface="Roboto"/>
              </a:rPr>
              <a:t>facilitators </a:t>
            </a:r>
            <a:r>
              <a:rPr lang="en-GB" sz="1800">
                <a:solidFill>
                  <a:schemeClr val="dk1"/>
                </a:solidFill>
                <a:latin typeface="Roboto"/>
                <a:ea typeface="Roboto"/>
                <a:cs typeface="Roboto"/>
                <a:sym typeface="Roboto"/>
              </a:rPr>
              <a:t>to assist in schools</a:t>
            </a:r>
            <a:endParaRPr sz="1800">
              <a:solidFill>
                <a:schemeClr val="dk1"/>
              </a:solidFill>
              <a:latin typeface="Roboto"/>
              <a:ea typeface="Roboto"/>
              <a:cs typeface="Roboto"/>
              <a:sym typeface="Roboto"/>
            </a:endParaRPr>
          </a:p>
        </p:txBody>
      </p:sp>
      <p:sp>
        <p:nvSpPr>
          <p:cNvPr id="1451" name="Google Shape;1451;p129"/>
          <p:cNvSpPr txBox="1"/>
          <p:nvPr/>
        </p:nvSpPr>
        <p:spPr>
          <a:xfrm>
            <a:off x="1146225" y="2012616"/>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dk1"/>
                </a:solidFill>
                <a:latin typeface="Roboto"/>
                <a:ea typeface="Roboto"/>
                <a:cs typeface="Roboto"/>
                <a:sym typeface="Roboto"/>
              </a:rPr>
              <a:t>Assist in enabling schools with </a:t>
            </a:r>
            <a:r>
              <a:rPr lang="en-GB" sz="1800">
                <a:solidFill>
                  <a:schemeClr val="dk2"/>
                </a:solidFill>
                <a:latin typeface="Roboto"/>
                <a:ea typeface="Roboto"/>
                <a:cs typeface="Roboto"/>
                <a:sym typeface="Roboto"/>
              </a:rPr>
              <a:t>devices / security / connectivity</a:t>
            </a:r>
            <a:endParaRPr sz="1800">
              <a:solidFill>
                <a:schemeClr val="dk1"/>
              </a:solidFill>
              <a:latin typeface="Roboto"/>
              <a:ea typeface="Roboto"/>
              <a:cs typeface="Roboto"/>
              <a:sym typeface="Roboto"/>
            </a:endParaRPr>
          </a:p>
        </p:txBody>
      </p:sp>
      <p:sp>
        <p:nvSpPr>
          <p:cNvPr id="1452" name="Google Shape;1452;p129"/>
          <p:cNvSpPr txBox="1"/>
          <p:nvPr/>
        </p:nvSpPr>
        <p:spPr>
          <a:xfrm>
            <a:off x="6537525" y="10605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dk1"/>
                </a:solidFill>
                <a:latin typeface="Roboto"/>
                <a:ea typeface="Roboto"/>
                <a:cs typeface="Roboto"/>
                <a:sym typeface="Roboto"/>
              </a:rPr>
              <a:t>Improved learner outcomes</a:t>
            </a:r>
            <a:endParaRPr sz="1800">
              <a:solidFill>
                <a:schemeClr val="dk1"/>
              </a:solidFill>
              <a:latin typeface="Roboto"/>
              <a:ea typeface="Roboto"/>
              <a:cs typeface="Roboto"/>
              <a:sym typeface="Roboto"/>
            </a:endParaRPr>
          </a:p>
        </p:txBody>
      </p:sp>
      <p:sp>
        <p:nvSpPr>
          <p:cNvPr id="1453" name="Google Shape;1453;p129"/>
          <p:cNvSpPr txBox="1"/>
          <p:nvPr/>
        </p:nvSpPr>
        <p:spPr>
          <a:xfrm>
            <a:off x="1146225" y="3916800"/>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dk1"/>
                </a:solidFill>
                <a:latin typeface="Roboto"/>
                <a:ea typeface="Roboto"/>
                <a:cs typeface="Roboto"/>
                <a:sym typeface="Roboto"/>
              </a:rPr>
              <a:t>Provide implementation </a:t>
            </a:r>
            <a:r>
              <a:rPr lang="en-GB" sz="1800">
                <a:solidFill>
                  <a:schemeClr val="dk2"/>
                </a:solidFill>
                <a:latin typeface="Roboto"/>
                <a:ea typeface="Roboto"/>
                <a:cs typeface="Roboto"/>
                <a:sym typeface="Roboto"/>
              </a:rPr>
              <a:t>support guidance &amp; monitoring </a:t>
            </a:r>
            <a:r>
              <a:rPr lang="en-GB" sz="1800">
                <a:solidFill>
                  <a:schemeClr val="dk1"/>
                </a:solidFill>
                <a:latin typeface="Roboto"/>
                <a:ea typeface="Roboto"/>
                <a:cs typeface="Roboto"/>
                <a:sym typeface="Roboto"/>
              </a:rPr>
              <a:t>over </a:t>
            </a:r>
            <a:r>
              <a:rPr lang="en-GB" sz="1800">
                <a:solidFill>
                  <a:schemeClr val="dk2"/>
                </a:solidFill>
                <a:latin typeface="Roboto"/>
                <a:ea typeface="Roboto"/>
                <a:cs typeface="Roboto"/>
                <a:sym typeface="Roboto"/>
              </a:rPr>
              <a:t>multiple years</a:t>
            </a:r>
            <a:endParaRPr sz="1800">
              <a:latin typeface="Roboto"/>
              <a:ea typeface="Roboto"/>
              <a:cs typeface="Roboto"/>
              <a:sym typeface="Roboto"/>
            </a:endParaRPr>
          </a:p>
        </p:txBody>
      </p:sp>
      <p:pic>
        <p:nvPicPr>
          <p:cNvPr id="1454" name="Google Shape;1454;p129"/>
          <p:cNvPicPr preferRelativeResize="0"/>
          <p:nvPr/>
        </p:nvPicPr>
        <p:blipFill>
          <a:blip r:embed="rId2">
            <a:alphaModFix/>
          </a:blip>
          <a:stretch>
            <a:fillRect/>
          </a:stretch>
        </p:blipFill>
        <p:spPr>
          <a:xfrm>
            <a:off x="346000" y="1060525"/>
            <a:ext cx="792000" cy="792000"/>
          </a:xfrm>
          <a:prstGeom prst="rect">
            <a:avLst/>
          </a:prstGeom>
          <a:noFill/>
          <a:ln>
            <a:noFill/>
          </a:ln>
        </p:spPr>
      </p:pic>
      <p:sp>
        <p:nvSpPr>
          <p:cNvPr id="1455" name="Google Shape;1455;p129"/>
          <p:cNvSpPr txBox="1"/>
          <p:nvPr/>
        </p:nvSpPr>
        <p:spPr>
          <a:xfrm>
            <a:off x="374400" y="43200"/>
            <a:ext cx="8621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We deploy online English literacy &amp; numeracy programmes in under-serviced primary schools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456" name="Google Shape;1456;p129"/>
          <p:cNvSpPr txBox="1"/>
          <p:nvPr/>
        </p:nvSpPr>
        <p:spPr>
          <a:xfrm>
            <a:off x="6537525" y="29647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dk1"/>
                </a:solidFill>
                <a:latin typeface="Roboto"/>
                <a:ea typeface="Roboto"/>
                <a:cs typeface="Roboto"/>
                <a:sym typeface="Roboto"/>
              </a:rPr>
              <a:t>Youth employment</a:t>
            </a:r>
            <a:endParaRPr sz="1800" b="1">
              <a:solidFill>
                <a:schemeClr val="dk1"/>
              </a:solidFill>
              <a:latin typeface="Roboto"/>
              <a:ea typeface="Roboto"/>
              <a:cs typeface="Roboto"/>
              <a:sym typeface="Roboto"/>
            </a:endParaRPr>
          </a:p>
        </p:txBody>
      </p:sp>
      <p:pic>
        <p:nvPicPr>
          <p:cNvPr id="1457" name="Google Shape;1457;p129"/>
          <p:cNvPicPr preferRelativeResize="0"/>
          <p:nvPr/>
        </p:nvPicPr>
        <p:blipFill>
          <a:blip r:embed="rId3">
            <a:alphaModFix/>
          </a:blip>
          <a:stretch>
            <a:fillRect/>
          </a:stretch>
        </p:blipFill>
        <p:spPr>
          <a:xfrm>
            <a:off x="346000" y="2964708"/>
            <a:ext cx="792000" cy="792000"/>
          </a:xfrm>
          <a:prstGeom prst="rect">
            <a:avLst/>
          </a:prstGeom>
          <a:noFill/>
          <a:ln>
            <a:noFill/>
          </a:ln>
        </p:spPr>
      </p:pic>
      <p:pic>
        <p:nvPicPr>
          <p:cNvPr id="1458" name="Google Shape;1458;p129"/>
          <p:cNvPicPr preferRelativeResize="0"/>
          <p:nvPr/>
        </p:nvPicPr>
        <p:blipFill>
          <a:blip r:embed="rId4">
            <a:alphaModFix/>
          </a:blip>
          <a:stretch>
            <a:fillRect/>
          </a:stretch>
        </p:blipFill>
        <p:spPr>
          <a:xfrm>
            <a:off x="5751517" y="3916825"/>
            <a:ext cx="792000" cy="792000"/>
          </a:xfrm>
          <a:prstGeom prst="rect">
            <a:avLst/>
          </a:prstGeom>
          <a:noFill/>
          <a:ln>
            <a:noFill/>
          </a:ln>
        </p:spPr>
      </p:pic>
      <p:pic>
        <p:nvPicPr>
          <p:cNvPr id="1459" name="Google Shape;1459;p129"/>
          <p:cNvPicPr preferRelativeResize="0"/>
          <p:nvPr/>
        </p:nvPicPr>
        <p:blipFill>
          <a:blip r:embed="rId5">
            <a:alphaModFix/>
          </a:blip>
          <a:stretch>
            <a:fillRect/>
          </a:stretch>
        </p:blipFill>
        <p:spPr>
          <a:xfrm>
            <a:off x="346000" y="3916800"/>
            <a:ext cx="792000" cy="792000"/>
          </a:xfrm>
          <a:prstGeom prst="rect">
            <a:avLst/>
          </a:prstGeom>
          <a:noFill/>
          <a:ln>
            <a:noFill/>
          </a:ln>
        </p:spPr>
      </p:pic>
      <p:pic>
        <p:nvPicPr>
          <p:cNvPr id="1460" name="Google Shape;1460;p129"/>
          <p:cNvPicPr preferRelativeResize="0"/>
          <p:nvPr/>
        </p:nvPicPr>
        <p:blipFill>
          <a:blip r:embed="rId6">
            <a:alphaModFix/>
          </a:blip>
          <a:stretch>
            <a:fillRect/>
          </a:stretch>
        </p:blipFill>
        <p:spPr>
          <a:xfrm>
            <a:off x="5751513" y="2964713"/>
            <a:ext cx="792000" cy="792000"/>
          </a:xfrm>
          <a:prstGeom prst="rect">
            <a:avLst/>
          </a:prstGeom>
          <a:noFill/>
          <a:ln>
            <a:noFill/>
          </a:ln>
        </p:spPr>
      </p:pic>
      <p:pic>
        <p:nvPicPr>
          <p:cNvPr id="1461" name="Google Shape;1461;p129"/>
          <p:cNvPicPr preferRelativeResize="0"/>
          <p:nvPr/>
        </p:nvPicPr>
        <p:blipFill>
          <a:blip r:embed="rId7">
            <a:alphaModFix/>
          </a:blip>
          <a:stretch>
            <a:fillRect/>
          </a:stretch>
        </p:blipFill>
        <p:spPr>
          <a:xfrm>
            <a:off x="5751517" y="2012616"/>
            <a:ext cx="792000" cy="792000"/>
          </a:xfrm>
          <a:prstGeom prst="rect">
            <a:avLst/>
          </a:prstGeom>
          <a:noFill/>
          <a:ln>
            <a:noFill/>
          </a:ln>
        </p:spPr>
      </p:pic>
      <p:pic>
        <p:nvPicPr>
          <p:cNvPr id="1462" name="Google Shape;1462;p129"/>
          <p:cNvPicPr preferRelativeResize="0"/>
          <p:nvPr/>
        </p:nvPicPr>
        <p:blipFill>
          <a:blip r:embed="rId8">
            <a:alphaModFix/>
          </a:blip>
          <a:stretch>
            <a:fillRect/>
          </a:stretch>
        </p:blipFill>
        <p:spPr>
          <a:xfrm>
            <a:off x="346007" y="2012616"/>
            <a:ext cx="792000" cy="792000"/>
          </a:xfrm>
          <a:prstGeom prst="rect">
            <a:avLst/>
          </a:prstGeom>
          <a:noFill/>
          <a:ln>
            <a:noFill/>
          </a:ln>
        </p:spPr>
      </p:pic>
      <p:sp>
        <p:nvSpPr>
          <p:cNvPr id="1463" name="Google Shape;1463;p129"/>
          <p:cNvSpPr txBox="1"/>
          <p:nvPr/>
        </p:nvSpPr>
        <p:spPr>
          <a:xfrm>
            <a:off x="6537525" y="2012616"/>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dk1"/>
                </a:solidFill>
                <a:latin typeface="Roboto"/>
                <a:ea typeface="Roboto"/>
                <a:cs typeface="Roboto"/>
                <a:sym typeface="Roboto"/>
              </a:rPr>
              <a:t>Digital skills</a:t>
            </a:r>
            <a:endParaRPr sz="1800" b="1">
              <a:solidFill>
                <a:schemeClr val="dk1"/>
              </a:solidFill>
              <a:latin typeface="Roboto"/>
              <a:ea typeface="Roboto"/>
              <a:cs typeface="Roboto"/>
              <a:sym typeface="Roboto"/>
            </a:endParaRPr>
          </a:p>
        </p:txBody>
      </p:sp>
      <p:sp>
        <p:nvSpPr>
          <p:cNvPr id="1464" name="Google Shape;1464;p12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465" name="Google Shape;1465;p129"/>
          <p:cNvPicPr preferRelativeResize="0"/>
          <p:nvPr/>
        </p:nvPicPr>
        <p:blipFill>
          <a:blip r:embed="rId9">
            <a:alphaModFix/>
          </a:blip>
          <a:stretch>
            <a:fillRect/>
          </a:stretch>
        </p:blipFill>
        <p:spPr>
          <a:xfrm>
            <a:off x="5751532" y="1060525"/>
            <a:ext cx="792000" cy="792000"/>
          </a:xfrm>
          <a:prstGeom prst="rect">
            <a:avLst/>
          </a:prstGeom>
          <a:noFill/>
          <a:ln>
            <a:noFill/>
          </a:ln>
        </p:spPr>
      </p:pic>
      <p:sp>
        <p:nvSpPr>
          <p:cNvPr id="1466" name="Google Shape;1466;p129"/>
          <p:cNvSpPr txBox="1"/>
          <p:nvPr/>
        </p:nvSpPr>
        <p:spPr>
          <a:xfrm>
            <a:off x="6537525" y="39168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dk1"/>
                </a:solidFill>
                <a:latin typeface="Roboto"/>
                <a:ea typeface="Roboto"/>
                <a:cs typeface="Roboto"/>
                <a:sym typeface="Roboto"/>
              </a:rPr>
              <a:t>Real-time insights</a:t>
            </a:r>
            <a:endParaRPr sz="1800" b="1">
              <a:solidFill>
                <a:schemeClr val="dk1"/>
              </a:solidFill>
              <a:latin typeface="Roboto"/>
              <a:ea typeface="Roboto"/>
              <a:cs typeface="Roboto"/>
              <a:sym typeface="Roboto"/>
            </a:endParaRPr>
          </a:p>
        </p:txBody>
      </p:sp>
      <p:sp>
        <p:nvSpPr>
          <p:cNvPr id="1467" name="Google Shape;1467;p129"/>
          <p:cNvSpPr/>
          <p:nvPr/>
        </p:nvSpPr>
        <p:spPr>
          <a:xfrm>
            <a:off x="5635250" y="10604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1468" name="Google Shape;1468;p129"/>
          <p:cNvSpPr/>
          <p:nvPr/>
        </p:nvSpPr>
        <p:spPr>
          <a:xfrm>
            <a:off x="5635250" y="20126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1469" name="Google Shape;1469;p129"/>
          <p:cNvSpPr/>
          <p:nvPr/>
        </p:nvSpPr>
        <p:spPr>
          <a:xfrm>
            <a:off x="5635250" y="29647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1470" name="Google Shape;1470;p129"/>
          <p:cNvSpPr/>
          <p:nvPr/>
        </p:nvSpPr>
        <p:spPr>
          <a:xfrm>
            <a:off x="5635250" y="39168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966">
          <p15:clr>
            <a:srgbClr val="FA7B17"/>
          </p15:clr>
        </p15:guide>
        <p15:guide id="2" pos="3527">
          <p15:clr>
            <a:srgbClr val="FA7B17"/>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lick 3 - What - Blue 2">
  <p:cSld name="BIG_NUMBER_3_1_3_1_2">
    <p:bg>
      <p:bgPr>
        <a:solidFill>
          <a:schemeClr val="dk1"/>
        </a:solidFill>
        <a:effectLst/>
      </p:bgPr>
    </p:bg>
    <p:spTree>
      <p:nvGrpSpPr>
        <p:cNvPr id="1" name="Shape 1471"/>
        <p:cNvGrpSpPr/>
        <p:nvPr/>
      </p:nvGrpSpPr>
      <p:grpSpPr>
        <a:xfrm>
          <a:off x="0" y="0"/>
          <a:ext cx="0" cy="0"/>
          <a:chOff x="0" y="0"/>
          <a:chExt cx="0" cy="0"/>
        </a:xfrm>
      </p:grpSpPr>
      <p:sp>
        <p:nvSpPr>
          <p:cNvPr id="1472" name="Google Shape;1472;p130"/>
          <p:cNvSpPr txBox="1"/>
          <p:nvPr/>
        </p:nvSpPr>
        <p:spPr>
          <a:xfrm>
            <a:off x="1146225" y="1060525"/>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lt1"/>
                </a:solidFill>
                <a:latin typeface="Roboto"/>
                <a:ea typeface="Roboto"/>
                <a:cs typeface="Roboto"/>
                <a:sym typeface="Roboto"/>
              </a:rPr>
              <a:t>Provide</a:t>
            </a:r>
            <a:r>
              <a:rPr lang="en-GB" sz="1800">
                <a:solidFill>
                  <a:schemeClr val="dk1"/>
                </a:solidFill>
                <a:latin typeface="Roboto"/>
                <a:ea typeface="Roboto"/>
                <a:cs typeface="Roboto"/>
                <a:sym typeface="Roboto"/>
              </a:rPr>
              <a:t> </a:t>
            </a:r>
            <a:r>
              <a:rPr lang="en-GB" sz="1800">
                <a:solidFill>
                  <a:schemeClr val="dk2"/>
                </a:solidFill>
                <a:latin typeface="Roboto"/>
                <a:ea typeface="Roboto"/>
                <a:cs typeface="Roboto"/>
                <a:sym typeface="Roboto"/>
              </a:rPr>
              <a:t>learner logins</a:t>
            </a:r>
            <a:r>
              <a:rPr lang="en-GB" sz="1800">
                <a:solidFill>
                  <a:schemeClr val="dk1"/>
                </a:solidFill>
                <a:latin typeface="Roboto"/>
                <a:ea typeface="Roboto"/>
                <a:cs typeface="Roboto"/>
                <a:sym typeface="Roboto"/>
              </a:rPr>
              <a:t> </a:t>
            </a:r>
            <a:r>
              <a:rPr lang="en-GB" sz="1800">
                <a:solidFill>
                  <a:schemeClr val="lt1"/>
                </a:solidFill>
                <a:latin typeface="Roboto"/>
                <a:ea typeface="Roboto"/>
                <a:cs typeface="Roboto"/>
                <a:sym typeface="Roboto"/>
              </a:rPr>
              <a:t>for self-paced</a:t>
            </a:r>
            <a:r>
              <a:rPr lang="en-GB" sz="1800">
                <a:solidFill>
                  <a:schemeClr val="dk1"/>
                </a:solidFill>
                <a:latin typeface="Roboto"/>
                <a:ea typeface="Roboto"/>
                <a:cs typeface="Roboto"/>
                <a:sym typeface="Roboto"/>
              </a:rPr>
              <a:t> </a:t>
            </a:r>
            <a:r>
              <a:rPr lang="en-GB" sz="1800">
                <a:solidFill>
                  <a:schemeClr val="dk2"/>
                </a:solidFill>
                <a:latin typeface="Roboto"/>
                <a:ea typeface="Roboto"/>
                <a:cs typeface="Roboto"/>
                <a:sym typeface="Roboto"/>
              </a:rPr>
              <a:t>individualised</a:t>
            </a:r>
            <a:r>
              <a:rPr lang="en-GB" sz="1800">
                <a:solidFill>
                  <a:schemeClr val="dk1"/>
                </a:solidFill>
                <a:latin typeface="Roboto"/>
                <a:ea typeface="Roboto"/>
                <a:cs typeface="Roboto"/>
                <a:sym typeface="Roboto"/>
              </a:rPr>
              <a:t> </a:t>
            </a:r>
            <a:r>
              <a:rPr lang="en-GB" sz="1800">
                <a:solidFill>
                  <a:schemeClr val="lt1"/>
                </a:solidFill>
                <a:latin typeface="Roboto"/>
                <a:ea typeface="Roboto"/>
                <a:cs typeface="Roboto"/>
                <a:sym typeface="Roboto"/>
              </a:rPr>
              <a:t>e-learning software</a:t>
            </a:r>
            <a:endParaRPr sz="1800">
              <a:solidFill>
                <a:schemeClr val="lt1"/>
              </a:solidFill>
              <a:latin typeface="Roboto"/>
              <a:ea typeface="Roboto"/>
              <a:cs typeface="Roboto"/>
              <a:sym typeface="Roboto"/>
            </a:endParaRPr>
          </a:p>
        </p:txBody>
      </p:sp>
      <p:sp>
        <p:nvSpPr>
          <p:cNvPr id="1473" name="Google Shape;1473;p130"/>
          <p:cNvSpPr txBox="1"/>
          <p:nvPr/>
        </p:nvSpPr>
        <p:spPr>
          <a:xfrm>
            <a:off x="1146225" y="2964708"/>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lt1"/>
                </a:solidFill>
                <a:latin typeface="Roboto"/>
                <a:ea typeface="Roboto"/>
                <a:cs typeface="Roboto"/>
                <a:sym typeface="Roboto"/>
              </a:rPr>
              <a:t>Fund, train &amp; develop</a:t>
            </a:r>
            <a:r>
              <a:rPr lang="en-GB" sz="1800">
                <a:solidFill>
                  <a:schemeClr val="dk1"/>
                </a:solidFill>
                <a:latin typeface="Roboto"/>
                <a:ea typeface="Roboto"/>
                <a:cs typeface="Roboto"/>
                <a:sym typeface="Roboto"/>
              </a:rPr>
              <a:t> </a:t>
            </a:r>
            <a:r>
              <a:rPr lang="en-GB" sz="1800">
                <a:solidFill>
                  <a:schemeClr val="dk2"/>
                </a:solidFill>
                <a:latin typeface="Roboto"/>
                <a:ea typeface="Roboto"/>
                <a:cs typeface="Roboto"/>
                <a:sym typeface="Roboto"/>
              </a:rPr>
              <a:t>facilitators </a:t>
            </a:r>
            <a:r>
              <a:rPr lang="en-GB" sz="1800">
                <a:solidFill>
                  <a:schemeClr val="lt1"/>
                </a:solidFill>
                <a:latin typeface="Roboto"/>
                <a:ea typeface="Roboto"/>
                <a:cs typeface="Roboto"/>
                <a:sym typeface="Roboto"/>
              </a:rPr>
              <a:t>to assist in schools</a:t>
            </a:r>
            <a:endParaRPr sz="1800">
              <a:solidFill>
                <a:schemeClr val="lt1"/>
              </a:solidFill>
              <a:latin typeface="Roboto"/>
              <a:ea typeface="Roboto"/>
              <a:cs typeface="Roboto"/>
              <a:sym typeface="Roboto"/>
            </a:endParaRPr>
          </a:p>
        </p:txBody>
      </p:sp>
      <p:sp>
        <p:nvSpPr>
          <p:cNvPr id="1474" name="Google Shape;1474;p130"/>
          <p:cNvSpPr txBox="1"/>
          <p:nvPr/>
        </p:nvSpPr>
        <p:spPr>
          <a:xfrm>
            <a:off x="1146225" y="2012616"/>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lt1"/>
                </a:solidFill>
                <a:latin typeface="Roboto"/>
                <a:ea typeface="Roboto"/>
                <a:cs typeface="Roboto"/>
                <a:sym typeface="Roboto"/>
              </a:rPr>
              <a:t>Assist in enabling schools with</a:t>
            </a:r>
            <a:r>
              <a:rPr lang="en-GB" sz="1800">
                <a:solidFill>
                  <a:schemeClr val="dk1"/>
                </a:solidFill>
                <a:latin typeface="Roboto"/>
                <a:ea typeface="Roboto"/>
                <a:cs typeface="Roboto"/>
                <a:sym typeface="Roboto"/>
              </a:rPr>
              <a:t> </a:t>
            </a:r>
            <a:r>
              <a:rPr lang="en-GB" sz="1800">
                <a:solidFill>
                  <a:schemeClr val="dk2"/>
                </a:solidFill>
                <a:latin typeface="Roboto"/>
                <a:ea typeface="Roboto"/>
                <a:cs typeface="Roboto"/>
                <a:sym typeface="Roboto"/>
              </a:rPr>
              <a:t>devices / security / connectivity</a:t>
            </a:r>
            <a:endParaRPr sz="1800">
              <a:solidFill>
                <a:schemeClr val="dk1"/>
              </a:solidFill>
              <a:latin typeface="Roboto"/>
              <a:ea typeface="Roboto"/>
              <a:cs typeface="Roboto"/>
              <a:sym typeface="Roboto"/>
            </a:endParaRPr>
          </a:p>
        </p:txBody>
      </p:sp>
      <p:sp>
        <p:nvSpPr>
          <p:cNvPr id="1475" name="Google Shape;1475;p130"/>
          <p:cNvSpPr txBox="1"/>
          <p:nvPr/>
        </p:nvSpPr>
        <p:spPr>
          <a:xfrm>
            <a:off x="6537525" y="10605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lt1"/>
                </a:solidFill>
                <a:latin typeface="Roboto"/>
                <a:ea typeface="Roboto"/>
                <a:cs typeface="Roboto"/>
                <a:sym typeface="Roboto"/>
              </a:rPr>
              <a:t>Improved learner outcomes</a:t>
            </a:r>
            <a:endParaRPr sz="1800">
              <a:solidFill>
                <a:schemeClr val="lt1"/>
              </a:solidFill>
              <a:latin typeface="Roboto"/>
              <a:ea typeface="Roboto"/>
              <a:cs typeface="Roboto"/>
              <a:sym typeface="Roboto"/>
            </a:endParaRPr>
          </a:p>
        </p:txBody>
      </p:sp>
      <p:sp>
        <p:nvSpPr>
          <p:cNvPr id="1476" name="Google Shape;1476;p130"/>
          <p:cNvSpPr txBox="1"/>
          <p:nvPr/>
        </p:nvSpPr>
        <p:spPr>
          <a:xfrm>
            <a:off x="1146225" y="3916800"/>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lt1"/>
                </a:solidFill>
                <a:latin typeface="Roboto"/>
                <a:ea typeface="Roboto"/>
                <a:cs typeface="Roboto"/>
                <a:sym typeface="Roboto"/>
              </a:rPr>
              <a:t>Provide implementation </a:t>
            </a:r>
            <a:r>
              <a:rPr lang="en-GB" sz="1800">
                <a:solidFill>
                  <a:schemeClr val="dk2"/>
                </a:solidFill>
                <a:latin typeface="Roboto"/>
                <a:ea typeface="Roboto"/>
                <a:cs typeface="Roboto"/>
                <a:sym typeface="Roboto"/>
              </a:rPr>
              <a:t>support guidance &amp; monitoring </a:t>
            </a:r>
            <a:r>
              <a:rPr lang="en-GB" sz="1800">
                <a:solidFill>
                  <a:schemeClr val="lt1"/>
                </a:solidFill>
                <a:latin typeface="Roboto"/>
                <a:ea typeface="Roboto"/>
                <a:cs typeface="Roboto"/>
                <a:sym typeface="Roboto"/>
              </a:rPr>
              <a:t>over</a:t>
            </a:r>
            <a:r>
              <a:rPr lang="en-GB" sz="1800">
                <a:solidFill>
                  <a:schemeClr val="dk1"/>
                </a:solidFill>
                <a:latin typeface="Roboto"/>
                <a:ea typeface="Roboto"/>
                <a:cs typeface="Roboto"/>
                <a:sym typeface="Roboto"/>
              </a:rPr>
              <a:t> </a:t>
            </a:r>
            <a:r>
              <a:rPr lang="en-GB" sz="1800">
                <a:solidFill>
                  <a:schemeClr val="dk2"/>
                </a:solidFill>
                <a:latin typeface="Roboto"/>
                <a:ea typeface="Roboto"/>
                <a:cs typeface="Roboto"/>
                <a:sym typeface="Roboto"/>
              </a:rPr>
              <a:t>multiple years</a:t>
            </a:r>
            <a:endParaRPr sz="1800">
              <a:latin typeface="Roboto"/>
              <a:ea typeface="Roboto"/>
              <a:cs typeface="Roboto"/>
              <a:sym typeface="Roboto"/>
            </a:endParaRPr>
          </a:p>
        </p:txBody>
      </p:sp>
      <p:pic>
        <p:nvPicPr>
          <p:cNvPr id="1477" name="Google Shape;1477;p130"/>
          <p:cNvPicPr preferRelativeResize="0"/>
          <p:nvPr/>
        </p:nvPicPr>
        <p:blipFill>
          <a:blip r:embed="rId2">
            <a:alphaModFix/>
          </a:blip>
          <a:stretch>
            <a:fillRect/>
          </a:stretch>
        </p:blipFill>
        <p:spPr>
          <a:xfrm>
            <a:off x="346000" y="1060525"/>
            <a:ext cx="792000" cy="792000"/>
          </a:xfrm>
          <a:prstGeom prst="rect">
            <a:avLst/>
          </a:prstGeom>
          <a:noFill/>
          <a:ln>
            <a:noFill/>
          </a:ln>
        </p:spPr>
      </p:pic>
      <p:sp>
        <p:nvSpPr>
          <p:cNvPr id="1478" name="Google Shape;1478;p130"/>
          <p:cNvSpPr txBox="1"/>
          <p:nvPr/>
        </p:nvSpPr>
        <p:spPr>
          <a:xfrm>
            <a:off x="374400" y="43200"/>
            <a:ext cx="8621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We deploy online English literacy &amp; numeracy programmes in under-serviced primary schools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479" name="Google Shape;1479;p130"/>
          <p:cNvSpPr txBox="1"/>
          <p:nvPr/>
        </p:nvSpPr>
        <p:spPr>
          <a:xfrm>
            <a:off x="6537525" y="29647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lt1"/>
                </a:solidFill>
                <a:latin typeface="Roboto"/>
                <a:ea typeface="Roboto"/>
                <a:cs typeface="Roboto"/>
                <a:sym typeface="Roboto"/>
              </a:rPr>
              <a:t>Youth employment</a:t>
            </a:r>
            <a:endParaRPr sz="1800" b="1">
              <a:solidFill>
                <a:schemeClr val="lt1"/>
              </a:solidFill>
              <a:latin typeface="Roboto"/>
              <a:ea typeface="Roboto"/>
              <a:cs typeface="Roboto"/>
              <a:sym typeface="Roboto"/>
            </a:endParaRPr>
          </a:p>
        </p:txBody>
      </p:sp>
      <p:pic>
        <p:nvPicPr>
          <p:cNvPr id="1480" name="Google Shape;1480;p130"/>
          <p:cNvPicPr preferRelativeResize="0"/>
          <p:nvPr/>
        </p:nvPicPr>
        <p:blipFill>
          <a:blip r:embed="rId3">
            <a:alphaModFix/>
          </a:blip>
          <a:stretch>
            <a:fillRect/>
          </a:stretch>
        </p:blipFill>
        <p:spPr>
          <a:xfrm>
            <a:off x="346000" y="2964708"/>
            <a:ext cx="792000" cy="792000"/>
          </a:xfrm>
          <a:prstGeom prst="rect">
            <a:avLst/>
          </a:prstGeom>
          <a:noFill/>
          <a:ln>
            <a:noFill/>
          </a:ln>
        </p:spPr>
      </p:pic>
      <p:pic>
        <p:nvPicPr>
          <p:cNvPr id="1481" name="Google Shape;1481;p130"/>
          <p:cNvPicPr preferRelativeResize="0"/>
          <p:nvPr/>
        </p:nvPicPr>
        <p:blipFill>
          <a:blip r:embed="rId4">
            <a:alphaModFix/>
          </a:blip>
          <a:stretch>
            <a:fillRect/>
          </a:stretch>
        </p:blipFill>
        <p:spPr>
          <a:xfrm>
            <a:off x="5751517" y="3916825"/>
            <a:ext cx="792000" cy="792000"/>
          </a:xfrm>
          <a:prstGeom prst="rect">
            <a:avLst/>
          </a:prstGeom>
          <a:noFill/>
          <a:ln>
            <a:noFill/>
          </a:ln>
        </p:spPr>
      </p:pic>
      <p:pic>
        <p:nvPicPr>
          <p:cNvPr id="1482" name="Google Shape;1482;p130"/>
          <p:cNvPicPr preferRelativeResize="0"/>
          <p:nvPr/>
        </p:nvPicPr>
        <p:blipFill>
          <a:blip r:embed="rId5">
            <a:alphaModFix/>
          </a:blip>
          <a:stretch>
            <a:fillRect/>
          </a:stretch>
        </p:blipFill>
        <p:spPr>
          <a:xfrm>
            <a:off x="346000" y="3916800"/>
            <a:ext cx="792000" cy="792000"/>
          </a:xfrm>
          <a:prstGeom prst="rect">
            <a:avLst/>
          </a:prstGeom>
          <a:noFill/>
          <a:ln>
            <a:noFill/>
          </a:ln>
        </p:spPr>
      </p:pic>
      <p:pic>
        <p:nvPicPr>
          <p:cNvPr id="1483" name="Google Shape;1483;p130"/>
          <p:cNvPicPr preferRelativeResize="0"/>
          <p:nvPr/>
        </p:nvPicPr>
        <p:blipFill>
          <a:blip r:embed="rId6">
            <a:alphaModFix/>
          </a:blip>
          <a:stretch>
            <a:fillRect/>
          </a:stretch>
        </p:blipFill>
        <p:spPr>
          <a:xfrm>
            <a:off x="5751513" y="2964713"/>
            <a:ext cx="792000" cy="792000"/>
          </a:xfrm>
          <a:prstGeom prst="rect">
            <a:avLst/>
          </a:prstGeom>
          <a:noFill/>
          <a:ln>
            <a:noFill/>
          </a:ln>
        </p:spPr>
      </p:pic>
      <p:pic>
        <p:nvPicPr>
          <p:cNvPr id="1484" name="Google Shape;1484;p130"/>
          <p:cNvPicPr preferRelativeResize="0"/>
          <p:nvPr/>
        </p:nvPicPr>
        <p:blipFill>
          <a:blip r:embed="rId7">
            <a:alphaModFix/>
          </a:blip>
          <a:stretch>
            <a:fillRect/>
          </a:stretch>
        </p:blipFill>
        <p:spPr>
          <a:xfrm>
            <a:off x="5751517" y="2012616"/>
            <a:ext cx="792000" cy="792000"/>
          </a:xfrm>
          <a:prstGeom prst="rect">
            <a:avLst/>
          </a:prstGeom>
          <a:noFill/>
          <a:ln>
            <a:noFill/>
          </a:ln>
        </p:spPr>
      </p:pic>
      <p:pic>
        <p:nvPicPr>
          <p:cNvPr id="1485" name="Google Shape;1485;p130"/>
          <p:cNvPicPr preferRelativeResize="0"/>
          <p:nvPr/>
        </p:nvPicPr>
        <p:blipFill>
          <a:blip r:embed="rId8">
            <a:alphaModFix/>
          </a:blip>
          <a:stretch>
            <a:fillRect/>
          </a:stretch>
        </p:blipFill>
        <p:spPr>
          <a:xfrm>
            <a:off x="346007" y="2012616"/>
            <a:ext cx="792000" cy="792000"/>
          </a:xfrm>
          <a:prstGeom prst="rect">
            <a:avLst/>
          </a:prstGeom>
          <a:noFill/>
          <a:ln>
            <a:noFill/>
          </a:ln>
        </p:spPr>
      </p:pic>
      <p:sp>
        <p:nvSpPr>
          <p:cNvPr id="1486" name="Google Shape;1486;p130"/>
          <p:cNvSpPr txBox="1"/>
          <p:nvPr/>
        </p:nvSpPr>
        <p:spPr>
          <a:xfrm>
            <a:off x="6537525" y="2012616"/>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lt1"/>
                </a:solidFill>
                <a:latin typeface="Roboto"/>
                <a:ea typeface="Roboto"/>
                <a:cs typeface="Roboto"/>
                <a:sym typeface="Roboto"/>
              </a:rPr>
              <a:t>Digital skills</a:t>
            </a:r>
            <a:endParaRPr sz="1800" b="1">
              <a:solidFill>
                <a:schemeClr val="lt1"/>
              </a:solidFill>
              <a:latin typeface="Roboto"/>
              <a:ea typeface="Roboto"/>
              <a:cs typeface="Roboto"/>
              <a:sym typeface="Roboto"/>
            </a:endParaRPr>
          </a:p>
        </p:txBody>
      </p:sp>
      <p:sp>
        <p:nvSpPr>
          <p:cNvPr id="1487" name="Google Shape;1487;p13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pic>
        <p:nvPicPr>
          <p:cNvPr id="1488" name="Google Shape;1488;p130"/>
          <p:cNvPicPr preferRelativeResize="0"/>
          <p:nvPr/>
        </p:nvPicPr>
        <p:blipFill>
          <a:blip r:embed="rId9">
            <a:alphaModFix/>
          </a:blip>
          <a:stretch>
            <a:fillRect/>
          </a:stretch>
        </p:blipFill>
        <p:spPr>
          <a:xfrm>
            <a:off x="5751532" y="1060525"/>
            <a:ext cx="792000" cy="792000"/>
          </a:xfrm>
          <a:prstGeom prst="rect">
            <a:avLst/>
          </a:prstGeom>
          <a:noFill/>
          <a:ln>
            <a:noFill/>
          </a:ln>
        </p:spPr>
      </p:pic>
      <p:sp>
        <p:nvSpPr>
          <p:cNvPr id="1489" name="Google Shape;1489;p130"/>
          <p:cNvSpPr txBox="1"/>
          <p:nvPr/>
        </p:nvSpPr>
        <p:spPr>
          <a:xfrm>
            <a:off x="6537525" y="39168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lt1"/>
                </a:solidFill>
                <a:latin typeface="Roboto"/>
                <a:ea typeface="Roboto"/>
                <a:cs typeface="Roboto"/>
                <a:sym typeface="Roboto"/>
              </a:rPr>
              <a:t>Real-time insights</a:t>
            </a:r>
            <a:endParaRPr sz="1800" b="1">
              <a:solidFill>
                <a:schemeClr val="lt1"/>
              </a:solidFill>
              <a:latin typeface="Roboto"/>
              <a:ea typeface="Roboto"/>
              <a:cs typeface="Roboto"/>
              <a:sym typeface="Roboto"/>
            </a:endParaRPr>
          </a:p>
        </p:txBody>
      </p:sp>
      <p:sp>
        <p:nvSpPr>
          <p:cNvPr id="1490" name="Google Shape;1490;p13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491" name="Google Shape;1491;p130"/>
          <p:cNvSpPr/>
          <p:nvPr/>
        </p:nvSpPr>
        <p:spPr>
          <a:xfrm>
            <a:off x="5635250" y="10604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1492" name="Google Shape;1492;p130"/>
          <p:cNvSpPr/>
          <p:nvPr/>
        </p:nvSpPr>
        <p:spPr>
          <a:xfrm>
            <a:off x="5635250" y="20126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1493" name="Google Shape;1493;p130"/>
          <p:cNvSpPr/>
          <p:nvPr/>
        </p:nvSpPr>
        <p:spPr>
          <a:xfrm>
            <a:off x="5635250" y="29647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1494" name="Google Shape;1494;p130"/>
          <p:cNvSpPr/>
          <p:nvPr/>
        </p:nvSpPr>
        <p:spPr>
          <a:xfrm>
            <a:off x="5635250" y="39168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3175">
          <p15:clr>
            <a:srgbClr val="FA7B17"/>
          </p15:clr>
        </p15:guide>
        <p15:guide id="2" pos="3527">
          <p15:clr>
            <a:srgbClr val="FA7B17"/>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lick 3 - What - Blue 1 2">
  <p:cSld name="BIG_NUMBER_3_1_3_1_1_2">
    <p:bg>
      <p:bgPr>
        <a:solidFill>
          <a:schemeClr val="lt1"/>
        </a:solidFill>
        <a:effectLst/>
      </p:bgPr>
    </p:bg>
    <p:spTree>
      <p:nvGrpSpPr>
        <p:cNvPr id="1" name="Shape 1495"/>
        <p:cNvGrpSpPr/>
        <p:nvPr/>
      </p:nvGrpSpPr>
      <p:grpSpPr>
        <a:xfrm>
          <a:off x="0" y="0"/>
          <a:ext cx="0" cy="0"/>
          <a:chOff x="0" y="0"/>
          <a:chExt cx="0" cy="0"/>
        </a:xfrm>
      </p:grpSpPr>
      <p:sp>
        <p:nvSpPr>
          <p:cNvPr id="1496" name="Google Shape;1496;p131"/>
          <p:cNvSpPr txBox="1"/>
          <p:nvPr/>
        </p:nvSpPr>
        <p:spPr>
          <a:xfrm>
            <a:off x="374400" y="43200"/>
            <a:ext cx="86007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We build English literacy, numeracy &amp; digital skills &amp; solidify these throughout primary school</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497" name="Google Shape;1497;p13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aphicFrame>
        <p:nvGraphicFramePr>
          <p:cNvPr id="1498" name="Google Shape;1498;p131"/>
          <p:cNvGraphicFramePr/>
          <p:nvPr/>
        </p:nvGraphicFramePr>
        <p:xfrm>
          <a:off x="847425" y="984325"/>
          <a:ext cx="3000000" cy="3000000"/>
        </p:xfrm>
        <a:graphic>
          <a:graphicData uri="http://schemas.openxmlformats.org/drawingml/2006/table">
            <a:tbl>
              <a:tblPr>
                <a:noFill/>
                <a:tableStyleId>{1F3B46EE-09A7-400E-A09B-24FA0B152E7C}</a:tableStyleId>
              </a:tblPr>
              <a:tblGrid>
                <a:gridCol w="991225">
                  <a:extLst>
                    <a:ext uri="{9D8B030D-6E8A-4147-A177-3AD203B41FA5}">
                      <a16:colId xmlns:a16="http://schemas.microsoft.com/office/drawing/2014/main" val="20000"/>
                    </a:ext>
                  </a:extLst>
                </a:gridCol>
                <a:gridCol w="991225">
                  <a:extLst>
                    <a:ext uri="{9D8B030D-6E8A-4147-A177-3AD203B41FA5}">
                      <a16:colId xmlns:a16="http://schemas.microsoft.com/office/drawing/2014/main" val="20001"/>
                    </a:ext>
                  </a:extLst>
                </a:gridCol>
                <a:gridCol w="991225">
                  <a:extLst>
                    <a:ext uri="{9D8B030D-6E8A-4147-A177-3AD203B41FA5}">
                      <a16:colId xmlns:a16="http://schemas.microsoft.com/office/drawing/2014/main" val="20002"/>
                    </a:ext>
                  </a:extLst>
                </a:gridCol>
                <a:gridCol w="934075">
                  <a:extLst>
                    <a:ext uri="{9D8B030D-6E8A-4147-A177-3AD203B41FA5}">
                      <a16:colId xmlns:a16="http://schemas.microsoft.com/office/drawing/2014/main" val="20003"/>
                    </a:ext>
                  </a:extLst>
                </a:gridCol>
                <a:gridCol w="1048375">
                  <a:extLst>
                    <a:ext uri="{9D8B030D-6E8A-4147-A177-3AD203B41FA5}">
                      <a16:colId xmlns:a16="http://schemas.microsoft.com/office/drawing/2014/main" val="20004"/>
                    </a:ext>
                  </a:extLst>
                </a:gridCol>
                <a:gridCol w="991225">
                  <a:extLst>
                    <a:ext uri="{9D8B030D-6E8A-4147-A177-3AD203B41FA5}">
                      <a16:colId xmlns:a16="http://schemas.microsoft.com/office/drawing/2014/main" val="20005"/>
                    </a:ext>
                  </a:extLst>
                </a:gridCol>
                <a:gridCol w="991225">
                  <a:extLst>
                    <a:ext uri="{9D8B030D-6E8A-4147-A177-3AD203B41FA5}">
                      <a16:colId xmlns:a16="http://schemas.microsoft.com/office/drawing/2014/main" val="20006"/>
                    </a:ext>
                  </a:extLst>
                </a:gridCol>
                <a:gridCol w="991225">
                  <a:extLst>
                    <a:ext uri="{9D8B030D-6E8A-4147-A177-3AD203B41FA5}">
                      <a16:colId xmlns:a16="http://schemas.microsoft.com/office/drawing/2014/main" val="20007"/>
                    </a:ext>
                  </a:extLst>
                </a:gridCol>
              </a:tblGrid>
              <a:tr h="1076125">
                <a:tc gridSpan="3">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chemeClr val="accent4"/>
                    </a:solidFill>
                  </a:tcPr>
                </a:tc>
                <a:tc hMerge="1">
                  <a:txBody>
                    <a:bodyPr/>
                    <a:lstStyle/>
                    <a:p>
                      <a:endParaRPr lang="en-US"/>
                    </a:p>
                  </a:txBody>
                  <a:tcPr/>
                </a:tc>
                <a:tc hMerge="1">
                  <a:txBody>
                    <a:bodyPr/>
                    <a:lstStyle/>
                    <a:p>
                      <a:endParaRPr lang="en-US"/>
                    </a:p>
                  </a:txBody>
                  <a:tcPr/>
                </a:tc>
                <a:tc gridSpan="2">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chemeClr val="accent4"/>
                    </a:solidFill>
                  </a:tcPr>
                </a:tc>
                <a:tc hMerge="1">
                  <a:txBody>
                    <a:bodyPr/>
                    <a:lstStyle/>
                    <a:p>
                      <a:endParaRPr lang="en-US"/>
                    </a:p>
                  </a:txBody>
                  <a:tcPr/>
                </a:tc>
                <a:tc gridSpan="3">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chemeClr val="accent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76125">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gridSpan="2">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p>
                      <a:pPr marL="0" lvl="0" indent="0" algn="ctr" rtl="0">
                        <a:spcBef>
                          <a:spcPts val="0"/>
                        </a:spcBef>
                        <a:spcAft>
                          <a:spcPts val="0"/>
                        </a:spcAft>
                        <a:buNone/>
                      </a:pPr>
                      <a:endParaRPr>
                        <a:solidFill>
                          <a:schemeClr val="dk1"/>
                        </a:solidFill>
                        <a:latin typeface="Roboto"/>
                        <a:ea typeface="Roboto"/>
                        <a:cs typeface="Roboto"/>
                        <a:sym typeface="Roboto"/>
                      </a:endParaRPr>
                    </a:p>
                    <a:p>
                      <a:pPr marL="0" lvl="0" indent="0" algn="ctr" rtl="0">
                        <a:spcBef>
                          <a:spcPts val="0"/>
                        </a:spcBef>
                        <a:spcAft>
                          <a:spcPts val="0"/>
                        </a:spcAft>
                        <a:buNone/>
                      </a:pPr>
                      <a:r>
                        <a:rPr lang="en-GB">
                          <a:solidFill>
                            <a:schemeClr val="dk1"/>
                          </a:solidFill>
                          <a:latin typeface="Roboto"/>
                          <a:ea typeface="Roboto"/>
                          <a:cs typeface="Roboto"/>
                          <a:sym typeface="Roboto"/>
                        </a:rPr>
                        <a:t>(From grade 2 in EHL schools)</a:t>
                      </a:r>
                      <a:endParaRPr>
                        <a:solidFill>
                          <a:schemeClr val="dk1"/>
                        </a:solidFill>
                        <a:latin typeface="Roboto"/>
                        <a:ea typeface="Roboto"/>
                        <a:cs typeface="Roboto"/>
                        <a:sym typeface="Roboto"/>
                      </a:endParaRPr>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3CDBC0"/>
                    </a:solidFill>
                  </a:tcPr>
                </a:tc>
                <a:tc hMerge="1">
                  <a:txBody>
                    <a:bodyPr/>
                    <a:lstStyle/>
                    <a:p>
                      <a:endParaRPr lang="en-US"/>
                    </a:p>
                  </a:txBody>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7620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76125">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gridSpan="2">
                  <a:txBody>
                    <a:bodyPr/>
                    <a:lstStyle/>
                    <a:p>
                      <a:pPr marL="0" lvl="0" indent="0" algn="ctr" rtl="0">
                        <a:spcBef>
                          <a:spcPts val="0"/>
                        </a:spcBef>
                        <a:spcAft>
                          <a:spcPts val="0"/>
                        </a:spcAft>
                        <a:buNone/>
                      </a:pPr>
                      <a:r>
                        <a:rPr lang="en-GB">
                          <a:solidFill>
                            <a:schemeClr val="dk1"/>
                          </a:solidFill>
                          <a:latin typeface="Roboto"/>
                          <a:ea typeface="Roboto"/>
                          <a:cs typeface="Roboto"/>
                          <a:sym typeface="Roboto"/>
                        </a:rPr>
                        <a:t>(Catch Up)</a:t>
                      </a:r>
                      <a:endParaRPr>
                        <a:solidFill>
                          <a:schemeClr val="dk1"/>
                        </a:solidFill>
                        <a:latin typeface="Roboto"/>
                        <a:ea typeface="Roboto"/>
                        <a:cs typeface="Roboto"/>
                        <a:sym typeface="Roboto"/>
                      </a:endParaRPr>
                    </a:p>
                  </a:txBody>
                  <a:tcPr marL="91425" marR="91425" marT="91425" marB="91425" anchor="b">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3CDBC0"/>
                    </a:solidFill>
                  </a:tcPr>
                </a:tc>
                <a:tc hMerge="1">
                  <a:txBody>
                    <a:bodyPr/>
                    <a:lstStyle/>
                    <a:p>
                      <a:endParaRPr lang="en-US"/>
                    </a:p>
                  </a:txBody>
                  <a:tcPr/>
                </a:tc>
                <a:extLst>
                  <a:ext uri="{0D108BD9-81ED-4DB2-BD59-A6C34878D82A}">
                    <a16:rowId xmlns:a16="http://schemas.microsoft.com/office/drawing/2014/main" val="10002"/>
                  </a:ext>
                </a:extLst>
              </a:tr>
              <a:tr h="457175">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R</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1</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2</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3</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4</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5</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6 </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7</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499" name="Google Shape;1499;p131"/>
          <p:cNvPicPr preferRelativeResize="0"/>
          <p:nvPr/>
        </p:nvPicPr>
        <p:blipFill rotWithShape="1">
          <a:blip r:embed="rId2">
            <a:alphaModFix/>
          </a:blip>
          <a:srcRect b="33665"/>
          <a:stretch/>
        </p:blipFill>
        <p:spPr>
          <a:xfrm>
            <a:off x="5162562" y="2150668"/>
            <a:ext cx="1284184" cy="448339"/>
          </a:xfrm>
          <a:prstGeom prst="rect">
            <a:avLst/>
          </a:prstGeom>
          <a:noFill/>
          <a:ln>
            <a:noFill/>
          </a:ln>
        </p:spPr>
      </p:pic>
      <p:pic>
        <p:nvPicPr>
          <p:cNvPr id="1500" name="Google Shape;1500;p131"/>
          <p:cNvPicPr preferRelativeResize="0"/>
          <p:nvPr/>
        </p:nvPicPr>
        <p:blipFill>
          <a:blip r:embed="rId3">
            <a:alphaModFix/>
          </a:blip>
          <a:stretch>
            <a:fillRect/>
          </a:stretch>
        </p:blipFill>
        <p:spPr>
          <a:xfrm>
            <a:off x="6418300" y="1120650"/>
            <a:ext cx="1901100" cy="797250"/>
          </a:xfrm>
          <a:prstGeom prst="rect">
            <a:avLst/>
          </a:prstGeom>
          <a:noFill/>
          <a:ln>
            <a:noFill/>
          </a:ln>
        </p:spPr>
      </p:pic>
      <p:sp>
        <p:nvSpPr>
          <p:cNvPr id="1501" name="Google Shape;1501;p131"/>
          <p:cNvSpPr txBox="1"/>
          <p:nvPr/>
        </p:nvSpPr>
        <p:spPr>
          <a:xfrm rot="-5400000">
            <a:off x="37100" y="1303725"/>
            <a:ext cx="1103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dk1"/>
                </a:solidFill>
                <a:latin typeface="Roboto"/>
                <a:ea typeface="Roboto"/>
                <a:cs typeface="Roboto"/>
                <a:sym typeface="Roboto"/>
              </a:rPr>
              <a:t>LITERACY</a:t>
            </a:r>
            <a:endParaRPr sz="1600">
              <a:solidFill>
                <a:schemeClr val="dk1"/>
              </a:solidFill>
              <a:latin typeface="Roboto"/>
              <a:ea typeface="Roboto"/>
              <a:cs typeface="Roboto"/>
              <a:sym typeface="Roboto"/>
            </a:endParaRPr>
          </a:p>
        </p:txBody>
      </p:sp>
      <p:pic>
        <p:nvPicPr>
          <p:cNvPr id="1502" name="Google Shape;1502;p131"/>
          <p:cNvPicPr preferRelativeResize="0"/>
          <p:nvPr/>
        </p:nvPicPr>
        <p:blipFill>
          <a:blip r:embed="rId4">
            <a:alphaModFix/>
          </a:blip>
          <a:stretch>
            <a:fillRect/>
          </a:stretch>
        </p:blipFill>
        <p:spPr>
          <a:xfrm>
            <a:off x="7068229" y="3397925"/>
            <a:ext cx="1488543" cy="448325"/>
          </a:xfrm>
          <a:prstGeom prst="rect">
            <a:avLst/>
          </a:prstGeom>
          <a:noFill/>
          <a:ln>
            <a:noFill/>
          </a:ln>
        </p:spPr>
      </p:pic>
      <p:pic>
        <p:nvPicPr>
          <p:cNvPr id="1503" name="Google Shape;1503;p131"/>
          <p:cNvPicPr preferRelativeResize="0"/>
          <p:nvPr/>
        </p:nvPicPr>
        <p:blipFill>
          <a:blip r:embed="rId5">
            <a:alphaModFix/>
          </a:blip>
          <a:stretch>
            <a:fillRect/>
          </a:stretch>
        </p:blipFill>
        <p:spPr>
          <a:xfrm>
            <a:off x="1516137" y="1075106"/>
            <a:ext cx="1488550" cy="909782"/>
          </a:xfrm>
          <a:prstGeom prst="rect">
            <a:avLst/>
          </a:prstGeom>
          <a:noFill/>
          <a:ln>
            <a:noFill/>
          </a:ln>
        </p:spPr>
      </p:pic>
      <p:sp>
        <p:nvSpPr>
          <p:cNvPr id="1504" name="Google Shape;1504;p131"/>
          <p:cNvSpPr txBox="1"/>
          <p:nvPr/>
        </p:nvSpPr>
        <p:spPr>
          <a:xfrm rot="-5400000">
            <a:off x="-476350" y="2920675"/>
            <a:ext cx="2130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dk1"/>
                </a:solidFill>
                <a:latin typeface="Roboto"/>
                <a:ea typeface="Roboto"/>
                <a:cs typeface="Roboto"/>
                <a:sym typeface="Roboto"/>
              </a:rPr>
              <a:t>NUMERACY</a:t>
            </a:r>
            <a:endParaRPr sz="1600">
              <a:solidFill>
                <a:schemeClr val="dk1"/>
              </a:solidFill>
              <a:latin typeface="Roboto"/>
              <a:ea typeface="Roboto"/>
              <a:cs typeface="Roboto"/>
              <a:sym typeface="Roboto"/>
            </a:endParaRPr>
          </a:p>
        </p:txBody>
      </p:sp>
      <p:sp>
        <p:nvSpPr>
          <p:cNvPr id="1505" name="Google Shape;1505;p131"/>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506" name="Google Shape;1506;p131"/>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507" name="Google Shape;1507;p131"/>
          <p:cNvPicPr preferRelativeResize="0"/>
          <p:nvPr/>
        </p:nvPicPr>
        <p:blipFill>
          <a:blip r:embed="rId6">
            <a:alphaModFix/>
          </a:blip>
          <a:stretch>
            <a:fillRect/>
          </a:stretch>
        </p:blipFill>
        <p:spPr>
          <a:xfrm>
            <a:off x="4181502" y="1127926"/>
            <a:ext cx="1283901" cy="72522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175">
          <p15:clr>
            <a:srgbClr val="FA7B17"/>
          </p15:clr>
        </p15:guide>
        <p15:guide id="2" pos="3527">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1B 3">
  <p:cSld name="CUSTOM_3_3">
    <p:spTree>
      <p:nvGrpSpPr>
        <p:cNvPr id="1" name="Shape 80"/>
        <p:cNvGrpSpPr/>
        <p:nvPr/>
      </p:nvGrpSpPr>
      <p:grpSpPr>
        <a:xfrm>
          <a:off x="0" y="0"/>
          <a:ext cx="0" cy="0"/>
          <a:chOff x="0" y="0"/>
          <a:chExt cx="0" cy="0"/>
        </a:xfrm>
      </p:grpSpPr>
      <p:pic>
        <p:nvPicPr>
          <p:cNvPr id="81" name="Google Shape;81;p14"/>
          <p:cNvPicPr preferRelativeResize="0"/>
          <p:nvPr/>
        </p:nvPicPr>
        <p:blipFill>
          <a:blip r:embed="rId2">
            <a:alphaModFix/>
          </a:blip>
          <a:stretch>
            <a:fillRect/>
          </a:stretch>
        </p:blipFill>
        <p:spPr>
          <a:xfrm>
            <a:off x="7200850" y="280563"/>
            <a:ext cx="1723849" cy="464874"/>
          </a:xfrm>
          <a:prstGeom prst="rect">
            <a:avLst/>
          </a:prstGeom>
          <a:noFill/>
          <a:ln>
            <a:noFill/>
          </a:ln>
        </p:spPr>
      </p:pic>
      <p:sp>
        <p:nvSpPr>
          <p:cNvPr id="82" name="Google Shape;82;p1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3" name="Google Shape;83;p14"/>
          <p:cNvSpPr txBox="1"/>
          <p:nvPr/>
        </p:nvSpPr>
        <p:spPr>
          <a:xfrm>
            <a:off x="374400" y="43200"/>
            <a:ext cx="8621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Who We Are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84" name="Google Shape;84;p14"/>
          <p:cNvSpPr txBox="1"/>
          <p:nvPr/>
        </p:nvSpPr>
        <p:spPr>
          <a:xfrm>
            <a:off x="374400" y="982800"/>
            <a:ext cx="8182500" cy="205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a:solidFill>
                  <a:schemeClr val="dk1"/>
                </a:solidFill>
                <a:latin typeface="Roboto"/>
                <a:ea typeface="Roboto"/>
                <a:cs typeface="Roboto"/>
                <a:sym typeface="Roboto"/>
              </a:rPr>
              <a:t>We are an NGO that works with provincial governments and districts to help  </a:t>
            </a:r>
            <a:r>
              <a:rPr lang="en-GB" sz="1800" b="1">
                <a:solidFill>
                  <a:schemeClr val="dk2"/>
                </a:solidFill>
                <a:latin typeface="Roboto"/>
                <a:ea typeface="Roboto"/>
                <a:cs typeface="Roboto"/>
                <a:sym typeface="Roboto"/>
              </a:rPr>
              <a:t>under-serviced primary schools</a:t>
            </a:r>
            <a:r>
              <a:rPr lang="en-GB" sz="1800">
                <a:solidFill>
                  <a:schemeClr val="dk1"/>
                </a:solidFill>
                <a:latin typeface="Roboto"/>
                <a:ea typeface="Roboto"/>
                <a:cs typeface="Roboto"/>
                <a:sym typeface="Roboto"/>
              </a:rPr>
              <a:t> in South Africa improve </a:t>
            </a:r>
            <a:r>
              <a:rPr lang="en-GB" sz="1800" b="1">
                <a:solidFill>
                  <a:schemeClr val="dk2"/>
                </a:solidFill>
                <a:latin typeface="Roboto"/>
                <a:ea typeface="Roboto"/>
                <a:cs typeface="Roboto"/>
                <a:sym typeface="Roboto"/>
              </a:rPr>
              <a:t>foundational literacy, numeracy </a:t>
            </a:r>
            <a:r>
              <a:rPr lang="en-GB" sz="1800">
                <a:solidFill>
                  <a:schemeClr val="dk1"/>
                </a:solidFill>
                <a:latin typeface="Roboto"/>
                <a:ea typeface="Roboto"/>
                <a:cs typeface="Roboto"/>
                <a:sym typeface="Roboto"/>
              </a:rPr>
              <a:t>and </a:t>
            </a:r>
            <a:r>
              <a:rPr lang="en-GB" sz="1800" b="1">
                <a:solidFill>
                  <a:schemeClr val="dk2"/>
                </a:solidFill>
                <a:latin typeface="Roboto"/>
                <a:ea typeface="Roboto"/>
                <a:cs typeface="Roboto"/>
                <a:sym typeface="Roboto"/>
              </a:rPr>
              <a:t>digital skills </a:t>
            </a:r>
            <a:r>
              <a:rPr lang="en-GB" sz="1800">
                <a:solidFill>
                  <a:schemeClr val="dk1"/>
                </a:solidFill>
                <a:latin typeface="Roboto"/>
                <a:ea typeface="Roboto"/>
                <a:cs typeface="Roboto"/>
                <a:sym typeface="Roboto"/>
              </a:rPr>
              <a:t>by deploying relevant online programmes.</a:t>
            </a:r>
            <a:endParaRPr sz="18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8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GB" sz="1800">
                <a:solidFill>
                  <a:schemeClr val="dk1"/>
                </a:solidFill>
                <a:latin typeface="Roboto"/>
                <a:ea typeface="Roboto"/>
                <a:cs typeface="Roboto"/>
                <a:sym typeface="Roboto"/>
              </a:rPr>
              <a:t>In the process we </a:t>
            </a:r>
            <a:r>
              <a:rPr lang="en-GB" sz="1800" b="1">
                <a:solidFill>
                  <a:schemeClr val="dk2"/>
                </a:solidFill>
                <a:latin typeface="Roboto"/>
                <a:ea typeface="Roboto"/>
                <a:cs typeface="Roboto"/>
                <a:sym typeface="Roboto"/>
              </a:rPr>
              <a:t>create jobs</a:t>
            </a:r>
            <a:r>
              <a:rPr lang="en-GB" sz="1800">
                <a:solidFill>
                  <a:schemeClr val="dk1"/>
                </a:solidFill>
                <a:latin typeface="Roboto"/>
                <a:ea typeface="Roboto"/>
                <a:cs typeface="Roboto"/>
                <a:sym typeface="Roboto"/>
              </a:rPr>
              <a:t> for unemployed youth who assist schools and teachers with implementation.</a:t>
            </a:r>
            <a:endParaRPr sz="1800">
              <a:solidFill>
                <a:schemeClr val="dk1"/>
              </a:solidFill>
              <a:latin typeface="Roboto"/>
              <a:ea typeface="Roboto"/>
              <a:cs typeface="Roboto"/>
              <a:sym typeface="Roboto"/>
            </a:endParaRPr>
          </a:p>
        </p:txBody>
      </p:sp>
      <p:sp>
        <p:nvSpPr>
          <p:cNvPr id="85" name="Google Shape;85;p14"/>
          <p:cNvSpPr txBox="1"/>
          <p:nvPr/>
        </p:nvSpPr>
        <p:spPr>
          <a:xfrm>
            <a:off x="374400" y="3133200"/>
            <a:ext cx="8182500" cy="1335300"/>
          </a:xfrm>
          <a:prstGeom prst="rect">
            <a:avLst/>
          </a:prstGeom>
          <a:solidFill>
            <a:schemeClr val="lt2"/>
          </a:solidFill>
          <a:ln>
            <a:noFill/>
          </a:ln>
        </p:spPr>
        <p:txBody>
          <a:bodyPr spcFirstLastPara="1" wrap="square" lIns="1980000" tIns="91425" rIns="360000" bIns="91425" anchor="ctr" anchorCtr="0">
            <a:noAutofit/>
          </a:bodyPr>
          <a:lstStyle/>
          <a:p>
            <a:pPr marL="0" lvl="0" indent="0" algn="ctr" rtl="0">
              <a:lnSpc>
                <a:spcPct val="115000"/>
              </a:lnSpc>
              <a:spcBef>
                <a:spcPts val="0"/>
              </a:spcBef>
              <a:spcAft>
                <a:spcPts val="800"/>
              </a:spcAft>
              <a:buNone/>
            </a:pPr>
            <a:r>
              <a:rPr lang="en-GB" sz="1800" i="1">
                <a:solidFill>
                  <a:srgbClr val="FFFFFF"/>
                </a:solidFill>
                <a:latin typeface="Roboto"/>
                <a:ea typeface="Roboto"/>
                <a:cs typeface="Roboto"/>
                <a:sym typeface="Roboto"/>
              </a:rPr>
              <a:t>We believe that, through effective implementation, technology can significantly impact learner outcomes in an efficient, cost effective and scalable manner.</a:t>
            </a:r>
            <a:endParaRPr sz="1800" i="1">
              <a:solidFill>
                <a:srgbClr val="FFFFFF"/>
              </a:solidFill>
              <a:latin typeface="Roboto"/>
              <a:ea typeface="Roboto"/>
              <a:cs typeface="Roboto"/>
              <a:sym typeface="Roboto"/>
            </a:endParaRPr>
          </a:p>
        </p:txBody>
      </p:sp>
      <p:sp>
        <p:nvSpPr>
          <p:cNvPr id="86" name="Google Shape;86;p1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pic>
        <p:nvPicPr>
          <p:cNvPr id="87" name="Google Shape;87;p14"/>
          <p:cNvPicPr preferRelativeResize="0"/>
          <p:nvPr/>
        </p:nvPicPr>
        <p:blipFill>
          <a:blip r:embed="rId3">
            <a:alphaModFix/>
          </a:blip>
          <a:stretch>
            <a:fillRect/>
          </a:stretch>
        </p:blipFill>
        <p:spPr>
          <a:xfrm>
            <a:off x="296300" y="2973300"/>
            <a:ext cx="1800001" cy="1800001"/>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lick 3 - What - Blue 1 1 1">
  <p:cSld name="BIG_NUMBER_3_1_3_1_1_1_1">
    <p:bg>
      <p:bgPr>
        <a:solidFill>
          <a:schemeClr val="dk1"/>
        </a:solidFill>
        <a:effectLst/>
      </p:bgPr>
    </p:bg>
    <p:spTree>
      <p:nvGrpSpPr>
        <p:cNvPr id="1" name="Shape 1508"/>
        <p:cNvGrpSpPr/>
        <p:nvPr/>
      </p:nvGrpSpPr>
      <p:grpSpPr>
        <a:xfrm>
          <a:off x="0" y="0"/>
          <a:ext cx="0" cy="0"/>
          <a:chOff x="0" y="0"/>
          <a:chExt cx="0" cy="0"/>
        </a:xfrm>
      </p:grpSpPr>
      <p:sp>
        <p:nvSpPr>
          <p:cNvPr id="1509" name="Google Shape;1509;p13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510" name="Google Shape;1510;p13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graphicFrame>
        <p:nvGraphicFramePr>
          <p:cNvPr id="1511" name="Google Shape;1511;p132"/>
          <p:cNvGraphicFramePr/>
          <p:nvPr/>
        </p:nvGraphicFramePr>
        <p:xfrm>
          <a:off x="847425" y="984325"/>
          <a:ext cx="3000000" cy="3000000"/>
        </p:xfrm>
        <a:graphic>
          <a:graphicData uri="http://schemas.openxmlformats.org/drawingml/2006/table">
            <a:tbl>
              <a:tblPr>
                <a:noFill/>
                <a:tableStyleId>{1F3B46EE-09A7-400E-A09B-24FA0B152E7C}</a:tableStyleId>
              </a:tblPr>
              <a:tblGrid>
                <a:gridCol w="991225">
                  <a:extLst>
                    <a:ext uri="{9D8B030D-6E8A-4147-A177-3AD203B41FA5}">
                      <a16:colId xmlns:a16="http://schemas.microsoft.com/office/drawing/2014/main" val="20000"/>
                    </a:ext>
                  </a:extLst>
                </a:gridCol>
                <a:gridCol w="991225">
                  <a:extLst>
                    <a:ext uri="{9D8B030D-6E8A-4147-A177-3AD203B41FA5}">
                      <a16:colId xmlns:a16="http://schemas.microsoft.com/office/drawing/2014/main" val="20001"/>
                    </a:ext>
                  </a:extLst>
                </a:gridCol>
                <a:gridCol w="991225">
                  <a:extLst>
                    <a:ext uri="{9D8B030D-6E8A-4147-A177-3AD203B41FA5}">
                      <a16:colId xmlns:a16="http://schemas.microsoft.com/office/drawing/2014/main" val="20002"/>
                    </a:ext>
                  </a:extLst>
                </a:gridCol>
                <a:gridCol w="934075">
                  <a:extLst>
                    <a:ext uri="{9D8B030D-6E8A-4147-A177-3AD203B41FA5}">
                      <a16:colId xmlns:a16="http://schemas.microsoft.com/office/drawing/2014/main" val="20003"/>
                    </a:ext>
                  </a:extLst>
                </a:gridCol>
                <a:gridCol w="1048375">
                  <a:extLst>
                    <a:ext uri="{9D8B030D-6E8A-4147-A177-3AD203B41FA5}">
                      <a16:colId xmlns:a16="http://schemas.microsoft.com/office/drawing/2014/main" val="20004"/>
                    </a:ext>
                  </a:extLst>
                </a:gridCol>
                <a:gridCol w="991225">
                  <a:extLst>
                    <a:ext uri="{9D8B030D-6E8A-4147-A177-3AD203B41FA5}">
                      <a16:colId xmlns:a16="http://schemas.microsoft.com/office/drawing/2014/main" val="20005"/>
                    </a:ext>
                  </a:extLst>
                </a:gridCol>
                <a:gridCol w="991225">
                  <a:extLst>
                    <a:ext uri="{9D8B030D-6E8A-4147-A177-3AD203B41FA5}">
                      <a16:colId xmlns:a16="http://schemas.microsoft.com/office/drawing/2014/main" val="20006"/>
                    </a:ext>
                  </a:extLst>
                </a:gridCol>
                <a:gridCol w="991225">
                  <a:extLst>
                    <a:ext uri="{9D8B030D-6E8A-4147-A177-3AD203B41FA5}">
                      <a16:colId xmlns:a16="http://schemas.microsoft.com/office/drawing/2014/main" val="20007"/>
                    </a:ext>
                  </a:extLst>
                </a:gridCol>
              </a:tblGrid>
              <a:tr h="1076125">
                <a:tc gridSpan="2">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4"/>
                    </a:solidFill>
                  </a:tcPr>
                </a:tc>
                <a:tc hMerge="1">
                  <a:txBody>
                    <a:bodyPr/>
                    <a:lstStyle/>
                    <a:p>
                      <a:endParaRPr lang="en-US"/>
                    </a:p>
                  </a:txBody>
                  <a:tcPr/>
                </a:tc>
                <a:tc gridSpan="3">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4"/>
                    </a:solidFill>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76125">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gridSpan="2">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p>
                      <a:pPr marL="0" lvl="0" indent="0" algn="ctr" rtl="0">
                        <a:spcBef>
                          <a:spcPts val="0"/>
                        </a:spcBef>
                        <a:spcAft>
                          <a:spcPts val="0"/>
                        </a:spcAft>
                        <a:buNone/>
                      </a:pPr>
                      <a:endParaRPr>
                        <a:solidFill>
                          <a:schemeClr val="dk1"/>
                        </a:solidFill>
                        <a:latin typeface="Roboto"/>
                        <a:ea typeface="Roboto"/>
                        <a:cs typeface="Roboto"/>
                        <a:sym typeface="Roboto"/>
                      </a:endParaRPr>
                    </a:p>
                    <a:p>
                      <a:pPr marL="0" lvl="0" indent="0" algn="ctr" rtl="0">
                        <a:spcBef>
                          <a:spcPts val="0"/>
                        </a:spcBef>
                        <a:spcAft>
                          <a:spcPts val="0"/>
                        </a:spcAft>
                        <a:buNone/>
                      </a:pPr>
                      <a:r>
                        <a:rPr lang="en-GB">
                          <a:solidFill>
                            <a:schemeClr val="dk1"/>
                          </a:solidFill>
                          <a:latin typeface="Roboto"/>
                          <a:ea typeface="Roboto"/>
                          <a:cs typeface="Roboto"/>
                          <a:sym typeface="Roboto"/>
                        </a:rPr>
                        <a:t>(From grade 2 in EHL schools)</a:t>
                      </a:r>
                      <a:endParaRPr>
                        <a:solidFill>
                          <a:schemeClr val="lt1"/>
                        </a:solidFill>
                        <a:latin typeface="Roboto"/>
                        <a:ea typeface="Roboto"/>
                        <a:cs typeface="Roboto"/>
                        <a:sym typeface="Roboto"/>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3CDBC0"/>
                    </a:solidFill>
                  </a:tcPr>
                </a:tc>
                <a:tc hMerge="1">
                  <a:txBody>
                    <a:bodyPr/>
                    <a:lstStyle/>
                    <a:p>
                      <a:endParaRPr lang="en-US"/>
                    </a:p>
                  </a:txBody>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76200"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076125">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gridSpan="2">
                  <a:txBody>
                    <a:bodyPr/>
                    <a:lstStyle/>
                    <a:p>
                      <a:pPr marL="0" lvl="0" indent="0" algn="ctr" rtl="0">
                        <a:spcBef>
                          <a:spcPts val="0"/>
                        </a:spcBef>
                        <a:spcAft>
                          <a:spcPts val="0"/>
                        </a:spcAft>
                        <a:buNone/>
                      </a:pPr>
                      <a:r>
                        <a:rPr lang="en-GB">
                          <a:solidFill>
                            <a:schemeClr val="lt1"/>
                          </a:solidFill>
                          <a:latin typeface="Roboto"/>
                          <a:ea typeface="Roboto"/>
                          <a:cs typeface="Roboto"/>
                          <a:sym typeface="Roboto"/>
                        </a:rPr>
                        <a:t>(Catch Up)</a:t>
                      </a:r>
                      <a:endParaRPr>
                        <a:solidFill>
                          <a:schemeClr val="lt1"/>
                        </a:solidFill>
                        <a:latin typeface="Roboto"/>
                        <a:ea typeface="Roboto"/>
                        <a:cs typeface="Roboto"/>
                        <a:sym typeface="Roboto"/>
                      </a:endParaRPr>
                    </a:p>
                  </a:txBody>
                  <a:tcPr marL="91425" marR="91425" marT="91425" marB="91425" anchor="b">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3CDBC0"/>
                    </a:solidFill>
                  </a:tcPr>
                </a:tc>
                <a:tc hMerge="1">
                  <a:txBody>
                    <a:bodyPr/>
                    <a:lstStyle/>
                    <a:p>
                      <a:endParaRPr lang="en-US"/>
                    </a:p>
                  </a:txBody>
                  <a:tcPr/>
                </a:tc>
                <a:extLst>
                  <a:ext uri="{0D108BD9-81ED-4DB2-BD59-A6C34878D82A}">
                    <a16:rowId xmlns:a16="http://schemas.microsoft.com/office/drawing/2014/main" val="10002"/>
                  </a:ext>
                </a:extLst>
              </a:tr>
              <a:tr h="457175">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R</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1</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2</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3</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4</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5</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6 </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7</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512" name="Google Shape;1512;p132"/>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sz="1000">
                <a:solidFill>
                  <a:schemeClr val="lt1"/>
                </a:solidFill>
                <a:latin typeface="Roboto"/>
                <a:ea typeface="Roboto"/>
                <a:cs typeface="Roboto"/>
                <a:sym typeface="Roboto"/>
              </a:defRPr>
            </a:lvl1pPr>
            <a:lvl2pPr lvl="1" rtl="0">
              <a:buNone/>
              <a:defRPr sz="1000">
                <a:solidFill>
                  <a:schemeClr val="lt1"/>
                </a:solidFill>
                <a:latin typeface="Roboto"/>
                <a:ea typeface="Roboto"/>
                <a:cs typeface="Roboto"/>
                <a:sym typeface="Roboto"/>
              </a:defRPr>
            </a:lvl2pPr>
            <a:lvl3pPr lvl="2" rtl="0">
              <a:buNone/>
              <a:defRPr sz="1000">
                <a:solidFill>
                  <a:schemeClr val="lt1"/>
                </a:solidFill>
                <a:latin typeface="Roboto"/>
                <a:ea typeface="Roboto"/>
                <a:cs typeface="Roboto"/>
                <a:sym typeface="Roboto"/>
              </a:defRPr>
            </a:lvl3pPr>
            <a:lvl4pPr lvl="3" rtl="0">
              <a:buNone/>
              <a:defRPr sz="1000">
                <a:solidFill>
                  <a:schemeClr val="lt1"/>
                </a:solidFill>
                <a:latin typeface="Roboto"/>
                <a:ea typeface="Roboto"/>
                <a:cs typeface="Roboto"/>
                <a:sym typeface="Roboto"/>
              </a:defRPr>
            </a:lvl4pPr>
            <a:lvl5pPr lvl="4" rtl="0">
              <a:buNone/>
              <a:defRPr sz="1000">
                <a:solidFill>
                  <a:schemeClr val="lt1"/>
                </a:solidFill>
                <a:latin typeface="Roboto"/>
                <a:ea typeface="Roboto"/>
                <a:cs typeface="Roboto"/>
                <a:sym typeface="Roboto"/>
              </a:defRPr>
            </a:lvl5pPr>
            <a:lvl6pPr lvl="5" rtl="0">
              <a:buNone/>
              <a:defRPr sz="1000">
                <a:solidFill>
                  <a:schemeClr val="lt1"/>
                </a:solidFill>
                <a:latin typeface="Roboto"/>
                <a:ea typeface="Roboto"/>
                <a:cs typeface="Roboto"/>
                <a:sym typeface="Roboto"/>
              </a:defRPr>
            </a:lvl6pPr>
            <a:lvl7pPr lvl="6" rtl="0">
              <a:buNone/>
              <a:defRPr sz="1000">
                <a:solidFill>
                  <a:schemeClr val="lt1"/>
                </a:solidFill>
                <a:latin typeface="Roboto"/>
                <a:ea typeface="Roboto"/>
                <a:cs typeface="Roboto"/>
                <a:sym typeface="Roboto"/>
              </a:defRPr>
            </a:lvl7pPr>
            <a:lvl8pPr lvl="7" rtl="0">
              <a:buNone/>
              <a:defRPr sz="1000">
                <a:solidFill>
                  <a:schemeClr val="lt1"/>
                </a:solidFill>
                <a:latin typeface="Roboto"/>
                <a:ea typeface="Roboto"/>
                <a:cs typeface="Roboto"/>
                <a:sym typeface="Roboto"/>
              </a:defRPr>
            </a:lvl8pPr>
            <a:lvl9pPr lvl="8" rtl="0">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pic>
        <p:nvPicPr>
          <p:cNvPr id="1513" name="Google Shape;1513;p132"/>
          <p:cNvPicPr preferRelativeResize="0"/>
          <p:nvPr/>
        </p:nvPicPr>
        <p:blipFill>
          <a:blip r:embed="rId2">
            <a:alphaModFix/>
          </a:blip>
          <a:stretch>
            <a:fillRect/>
          </a:stretch>
        </p:blipFill>
        <p:spPr>
          <a:xfrm>
            <a:off x="3647277" y="1160238"/>
            <a:ext cx="1283901" cy="725222"/>
          </a:xfrm>
          <a:prstGeom prst="rect">
            <a:avLst/>
          </a:prstGeom>
          <a:noFill/>
          <a:ln>
            <a:noFill/>
          </a:ln>
        </p:spPr>
      </p:pic>
      <p:sp>
        <p:nvSpPr>
          <p:cNvPr id="1514" name="Google Shape;1514;p132"/>
          <p:cNvSpPr txBox="1"/>
          <p:nvPr/>
        </p:nvSpPr>
        <p:spPr>
          <a:xfrm rot="-5400000">
            <a:off x="37100" y="1303725"/>
            <a:ext cx="1103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lt1"/>
                </a:solidFill>
                <a:latin typeface="Roboto"/>
                <a:ea typeface="Roboto"/>
                <a:cs typeface="Roboto"/>
                <a:sym typeface="Roboto"/>
              </a:rPr>
              <a:t>LITERACY</a:t>
            </a:r>
            <a:endParaRPr sz="1600">
              <a:solidFill>
                <a:schemeClr val="lt1"/>
              </a:solidFill>
              <a:latin typeface="Roboto"/>
              <a:ea typeface="Roboto"/>
              <a:cs typeface="Roboto"/>
              <a:sym typeface="Roboto"/>
            </a:endParaRPr>
          </a:p>
        </p:txBody>
      </p:sp>
      <p:pic>
        <p:nvPicPr>
          <p:cNvPr id="1515" name="Google Shape;1515;p132"/>
          <p:cNvPicPr preferRelativeResize="0"/>
          <p:nvPr/>
        </p:nvPicPr>
        <p:blipFill>
          <a:blip r:embed="rId3">
            <a:alphaModFix/>
          </a:blip>
          <a:stretch>
            <a:fillRect/>
          </a:stretch>
        </p:blipFill>
        <p:spPr>
          <a:xfrm>
            <a:off x="7068229" y="3397925"/>
            <a:ext cx="1488543" cy="448325"/>
          </a:xfrm>
          <a:prstGeom prst="rect">
            <a:avLst/>
          </a:prstGeom>
          <a:noFill/>
          <a:ln>
            <a:noFill/>
          </a:ln>
        </p:spPr>
      </p:pic>
      <p:pic>
        <p:nvPicPr>
          <p:cNvPr id="1516" name="Google Shape;1516;p132"/>
          <p:cNvPicPr preferRelativeResize="0"/>
          <p:nvPr/>
        </p:nvPicPr>
        <p:blipFill>
          <a:blip r:embed="rId4">
            <a:alphaModFix/>
          </a:blip>
          <a:stretch>
            <a:fillRect/>
          </a:stretch>
        </p:blipFill>
        <p:spPr>
          <a:xfrm>
            <a:off x="1135137" y="1075106"/>
            <a:ext cx="1488550" cy="909782"/>
          </a:xfrm>
          <a:prstGeom prst="rect">
            <a:avLst/>
          </a:prstGeom>
          <a:noFill/>
          <a:ln>
            <a:noFill/>
          </a:ln>
        </p:spPr>
      </p:pic>
      <p:sp>
        <p:nvSpPr>
          <p:cNvPr id="1517" name="Google Shape;1517;p132"/>
          <p:cNvSpPr txBox="1"/>
          <p:nvPr/>
        </p:nvSpPr>
        <p:spPr>
          <a:xfrm rot="-5400000">
            <a:off x="-476350" y="2920675"/>
            <a:ext cx="2130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lt1"/>
                </a:solidFill>
                <a:latin typeface="Roboto"/>
                <a:ea typeface="Roboto"/>
                <a:cs typeface="Roboto"/>
                <a:sym typeface="Roboto"/>
              </a:rPr>
              <a:t>NUMERACY</a:t>
            </a:r>
            <a:endParaRPr sz="1600">
              <a:solidFill>
                <a:schemeClr val="lt1"/>
              </a:solidFill>
              <a:latin typeface="Roboto"/>
              <a:ea typeface="Roboto"/>
              <a:cs typeface="Roboto"/>
              <a:sym typeface="Roboto"/>
            </a:endParaRPr>
          </a:p>
        </p:txBody>
      </p:sp>
      <p:pic>
        <p:nvPicPr>
          <p:cNvPr id="1518" name="Google Shape;1518;p132"/>
          <p:cNvPicPr preferRelativeResize="0"/>
          <p:nvPr/>
        </p:nvPicPr>
        <p:blipFill rotWithShape="1">
          <a:blip r:embed="rId5">
            <a:alphaModFix/>
          </a:blip>
          <a:srcRect b="33665"/>
          <a:stretch/>
        </p:blipFill>
        <p:spPr>
          <a:xfrm>
            <a:off x="5162562" y="2150668"/>
            <a:ext cx="1284184" cy="448339"/>
          </a:xfrm>
          <a:prstGeom prst="rect">
            <a:avLst/>
          </a:prstGeom>
          <a:noFill/>
          <a:ln>
            <a:noFill/>
          </a:ln>
        </p:spPr>
      </p:pic>
      <p:pic>
        <p:nvPicPr>
          <p:cNvPr id="1519" name="Google Shape;1519;p132"/>
          <p:cNvPicPr preferRelativeResize="0"/>
          <p:nvPr/>
        </p:nvPicPr>
        <p:blipFill>
          <a:blip r:embed="rId6">
            <a:alphaModFix/>
          </a:blip>
          <a:stretch>
            <a:fillRect/>
          </a:stretch>
        </p:blipFill>
        <p:spPr>
          <a:xfrm>
            <a:off x="6418300" y="1120650"/>
            <a:ext cx="1901100" cy="797250"/>
          </a:xfrm>
          <a:prstGeom prst="rect">
            <a:avLst/>
          </a:prstGeom>
          <a:noFill/>
          <a:ln>
            <a:noFill/>
          </a:ln>
        </p:spPr>
      </p:pic>
      <p:sp>
        <p:nvSpPr>
          <p:cNvPr id="1520" name="Google Shape;1520;p132"/>
          <p:cNvSpPr txBox="1"/>
          <p:nvPr/>
        </p:nvSpPr>
        <p:spPr>
          <a:xfrm>
            <a:off x="374400" y="43200"/>
            <a:ext cx="8621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Build English literacy, numeracy &amp; digital skills and solidify these throughout primary school</a:t>
            </a:r>
            <a:r>
              <a:rPr lang="en-GB" sz="3000" b="1">
                <a:solidFill>
                  <a:schemeClr val="dk2"/>
                </a:solidFill>
                <a:latin typeface="Roboto"/>
                <a:ea typeface="Roboto"/>
                <a:cs typeface="Roboto"/>
                <a:sym typeface="Roboto"/>
              </a:rPr>
              <a:t>.</a:t>
            </a:r>
            <a:endParaRPr sz="3000" b="1">
              <a:solidFill>
                <a:schemeClr val="lt1"/>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3175">
          <p15:clr>
            <a:srgbClr val="FA7B17"/>
          </p15:clr>
        </p15:guide>
        <p15:guide id="2" pos="3527">
          <p15:clr>
            <a:srgbClr val="FA7B17"/>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lick 6 - Snapshot - White 1 1 1">
  <p:cSld name="CUSTOM_13_2_1_1">
    <p:spTree>
      <p:nvGrpSpPr>
        <p:cNvPr id="1" name="Shape 1521"/>
        <p:cNvGrpSpPr/>
        <p:nvPr/>
      </p:nvGrpSpPr>
      <p:grpSpPr>
        <a:xfrm>
          <a:off x="0" y="0"/>
          <a:ext cx="0" cy="0"/>
          <a:chOff x="0" y="0"/>
          <a:chExt cx="0" cy="0"/>
        </a:xfrm>
      </p:grpSpPr>
      <p:sp>
        <p:nvSpPr>
          <p:cNvPr id="1522" name="Google Shape;1522;p13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23" name="Google Shape;1523;p133"/>
          <p:cNvSpPr txBox="1"/>
          <p:nvPr/>
        </p:nvSpPr>
        <p:spPr>
          <a:xfrm>
            <a:off x="369000" y="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What Our Supporter Say</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524" name="Google Shape;1524;p133"/>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525" name="Google Shape;1525;p133"/>
          <p:cNvSpPr/>
          <p:nvPr/>
        </p:nvSpPr>
        <p:spPr>
          <a:xfrm>
            <a:off x="2242750" y="939600"/>
            <a:ext cx="5721600" cy="2991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chemeClr val="lt1"/>
                </a:solidFill>
                <a:latin typeface="Roboto"/>
                <a:ea typeface="Roboto"/>
                <a:cs typeface="Roboto"/>
                <a:sym typeface="Roboto"/>
              </a:rPr>
              <a:t>“</a:t>
            </a:r>
            <a:r>
              <a:rPr lang="en-GB" sz="1600" i="1">
                <a:solidFill>
                  <a:schemeClr val="lt1"/>
                </a:solidFill>
                <a:latin typeface="Roboto"/>
                <a:ea typeface="Roboto"/>
                <a:cs typeface="Roboto"/>
                <a:sym typeface="Roboto"/>
              </a:rPr>
              <a:t>Over the last ten years, the Click Learning team has developed a deep understanding of what is required to deploy early-grade learning solutions in South African schools in underserved communities. The organization is relentless in their focus to improve outcomes for learners, without compromising on operational excellence in the program delivery. The leadership team is ambitious and an inspiration to work with and I have no doubt that the organization will continue to grow their breadth and depth of impact in the next ten years.</a:t>
            </a:r>
            <a:r>
              <a:rPr lang="en-GB" sz="1600">
                <a:solidFill>
                  <a:schemeClr val="lt1"/>
                </a:solidFill>
                <a:latin typeface="Roboto"/>
                <a:ea typeface="Roboto"/>
                <a:cs typeface="Roboto"/>
                <a:sym typeface="Roboto"/>
              </a:rPr>
              <a:t>”</a:t>
            </a:r>
            <a:endParaRPr sz="1600">
              <a:solidFill>
                <a:schemeClr val="lt1"/>
              </a:solidFill>
              <a:latin typeface="Roboto"/>
              <a:ea typeface="Roboto"/>
              <a:cs typeface="Roboto"/>
              <a:sym typeface="Roboto"/>
            </a:endParaRPr>
          </a:p>
        </p:txBody>
      </p:sp>
      <p:pic>
        <p:nvPicPr>
          <p:cNvPr id="1526" name="Google Shape;1526;p133"/>
          <p:cNvPicPr preferRelativeResize="0"/>
          <p:nvPr/>
        </p:nvPicPr>
        <p:blipFill>
          <a:blip r:embed="rId2">
            <a:alphaModFix/>
          </a:blip>
          <a:stretch>
            <a:fillRect/>
          </a:stretch>
        </p:blipFill>
        <p:spPr>
          <a:xfrm>
            <a:off x="-4103" y="884359"/>
            <a:ext cx="2257425" cy="3905250"/>
          </a:xfrm>
          <a:prstGeom prst="rect">
            <a:avLst/>
          </a:prstGeom>
          <a:noFill/>
          <a:ln>
            <a:noFill/>
          </a:ln>
        </p:spPr>
      </p:pic>
      <p:sp>
        <p:nvSpPr>
          <p:cNvPr id="1527" name="Google Shape;1527;p133"/>
          <p:cNvSpPr txBox="1"/>
          <p:nvPr/>
        </p:nvSpPr>
        <p:spPr>
          <a:xfrm>
            <a:off x="2242825" y="3901550"/>
            <a:ext cx="57216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b="1">
                <a:solidFill>
                  <a:schemeClr val="lt2"/>
                </a:solidFill>
                <a:latin typeface="Roboto"/>
                <a:ea typeface="Roboto"/>
                <a:cs typeface="Roboto"/>
                <a:sym typeface="Roboto"/>
              </a:rPr>
              <a:t>Ona Meyer, Program Manager</a:t>
            </a:r>
            <a:br>
              <a:rPr lang="en-GB" sz="2000" b="1">
                <a:solidFill>
                  <a:schemeClr val="lt2"/>
                </a:solidFill>
                <a:latin typeface="Roboto"/>
                <a:ea typeface="Roboto"/>
                <a:cs typeface="Roboto"/>
                <a:sym typeface="Roboto"/>
              </a:rPr>
            </a:br>
            <a:r>
              <a:rPr lang="en-GB" sz="2000" b="1">
                <a:solidFill>
                  <a:schemeClr val="dk2"/>
                </a:solidFill>
                <a:latin typeface="Roboto"/>
                <a:ea typeface="Roboto"/>
                <a:cs typeface="Roboto"/>
                <a:sym typeface="Roboto"/>
              </a:rPr>
              <a:t>Michael &amp; Susan Dell Foundation SA</a:t>
            </a:r>
            <a:r>
              <a:rPr lang="en-GB" sz="2000" b="1">
                <a:solidFill>
                  <a:schemeClr val="lt2"/>
                </a:solidFill>
                <a:latin typeface="Roboto"/>
                <a:ea typeface="Roboto"/>
                <a:cs typeface="Roboto"/>
                <a:sym typeface="Roboto"/>
              </a:rPr>
              <a:t>.</a:t>
            </a:r>
            <a:endParaRPr sz="2000" b="1">
              <a:solidFill>
                <a:schemeClr val="lt2"/>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2954">
          <p15:clr>
            <a:srgbClr val="FA7B17"/>
          </p15:clr>
        </p15:guide>
        <p15:guide id="2" pos="5528">
          <p15:clr>
            <a:srgbClr val="FA7B17"/>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ustom Layout 2 1">
  <p:cSld name="CUSTOM_14_1">
    <p:spTree>
      <p:nvGrpSpPr>
        <p:cNvPr id="1" name="Shape 1528"/>
        <p:cNvGrpSpPr/>
        <p:nvPr/>
      </p:nvGrpSpPr>
      <p:grpSpPr>
        <a:xfrm>
          <a:off x="0" y="0"/>
          <a:ext cx="0" cy="0"/>
          <a:chOff x="0" y="0"/>
          <a:chExt cx="0" cy="0"/>
        </a:xfrm>
      </p:grpSpPr>
      <p:sp>
        <p:nvSpPr>
          <p:cNvPr id="1529" name="Google Shape;1529;p134"/>
          <p:cNvSpPr/>
          <p:nvPr/>
        </p:nvSpPr>
        <p:spPr>
          <a:xfrm>
            <a:off x="4816850" y="3919499"/>
            <a:ext cx="3960000" cy="792000"/>
          </a:xfrm>
          <a:prstGeom prst="rect">
            <a:avLst/>
          </a:prstGeom>
          <a:noFill/>
          <a:ln w="9525" cap="flat" cmpd="sng">
            <a:solidFill>
              <a:schemeClr val="dk2"/>
            </a:solidFill>
            <a:prstDash val="solid"/>
            <a:round/>
            <a:headEnd type="none" w="sm" len="sm"/>
            <a:tailEnd type="none" w="sm" len="sm"/>
          </a:ln>
        </p:spPr>
        <p:txBody>
          <a:bodyPr spcFirstLastPara="1" wrap="square" lIns="720000" tIns="91425" rIns="720000" bIns="91425" anchor="ctr" anchorCtr="0">
            <a:noAutofit/>
          </a:bodyPr>
          <a:lstStyle/>
          <a:p>
            <a:pPr marL="0" lvl="0" indent="0" algn="ctr" rtl="0">
              <a:lnSpc>
                <a:spcPct val="115000"/>
              </a:lnSpc>
              <a:spcBef>
                <a:spcPts val="0"/>
              </a:spcBef>
              <a:spcAft>
                <a:spcPts val="0"/>
              </a:spcAft>
              <a:buNone/>
            </a:pPr>
            <a:r>
              <a:rPr lang="en-GB" sz="1800" b="1"/>
              <a:t>Skills for Better Employment</a:t>
            </a:r>
            <a:endParaRPr sz="1800" b="1"/>
          </a:p>
        </p:txBody>
      </p:sp>
      <p:sp>
        <p:nvSpPr>
          <p:cNvPr id="1530" name="Google Shape;1530;p134"/>
          <p:cNvSpPr txBox="1"/>
          <p:nvPr/>
        </p:nvSpPr>
        <p:spPr>
          <a:xfrm>
            <a:off x="4996850" y="1101725"/>
            <a:ext cx="3600000" cy="55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dk1"/>
                </a:solidFill>
                <a:latin typeface="Roboto"/>
                <a:ea typeface="Roboto"/>
                <a:cs typeface="Roboto"/>
                <a:sym typeface="Roboto"/>
              </a:rPr>
              <a:t>Phase 2: Skills Development</a:t>
            </a:r>
            <a:endParaRPr sz="1800" b="1">
              <a:solidFill>
                <a:schemeClr val="dk1"/>
              </a:solidFill>
              <a:latin typeface="Roboto"/>
              <a:ea typeface="Roboto"/>
              <a:cs typeface="Roboto"/>
              <a:sym typeface="Roboto"/>
            </a:endParaRPr>
          </a:p>
        </p:txBody>
      </p:sp>
      <p:sp>
        <p:nvSpPr>
          <p:cNvPr id="1531" name="Google Shape;1531;p13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32" name="Google Shape;1532;p134"/>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Arial"/>
                <a:ea typeface="Arial"/>
                <a:cs typeface="Arial"/>
                <a:sym typeface="Arial"/>
              </a:defRPr>
            </a:lvl1pPr>
            <a:lvl2pPr lvl="1" rtl="0">
              <a:buNone/>
              <a:defRPr>
                <a:latin typeface="Arial"/>
                <a:ea typeface="Arial"/>
                <a:cs typeface="Arial"/>
                <a:sym typeface="Arial"/>
              </a:defRPr>
            </a:lvl2pPr>
            <a:lvl3pPr lvl="2" rtl="0">
              <a:buNone/>
              <a:defRPr>
                <a:latin typeface="Arial"/>
                <a:ea typeface="Arial"/>
                <a:cs typeface="Arial"/>
                <a:sym typeface="Arial"/>
              </a:defRPr>
            </a:lvl3pPr>
            <a:lvl4pPr lvl="3" rtl="0">
              <a:buNone/>
              <a:defRPr>
                <a:latin typeface="Arial"/>
                <a:ea typeface="Arial"/>
                <a:cs typeface="Arial"/>
                <a:sym typeface="Arial"/>
              </a:defRPr>
            </a:lvl4pPr>
            <a:lvl5pPr lvl="4" rtl="0">
              <a:buNone/>
              <a:defRPr>
                <a:latin typeface="Arial"/>
                <a:ea typeface="Arial"/>
                <a:cs typeface="Arial"/>
                <a:sym typeface="Arial"/>
              </a:defRPr>
            </a:lvl5pPr>
            <a:lvl6pPr lvl="5" rtl="0">
              <a:buNone/>
              <a:defRPr>
                <a:latin typeface="Arial"/>
                <a:ea typeface="Arial"/>
                <a:cs typeface="Arial"/>
                <a:sym typeface="Arial"/>
              </a:defRPr>
            </a:lvl6pPr>
            <a:lvl7pPr lvl="6" rtl="0">
              <a:buNone/>
              <a:defRPr>
                <a:latin typeface="Arial"/>
                <a:ea typeface="Arial"/>
                <a:cs typeface="Arial"/>
                <a:sym typeface="Arial"/>
              </a:defRPr>
            </a:lvl7pPr>
            <a:lvl8pPr lvl="7" rtl="0">
              <a:buNone/>
              <a:defRPr>
                <a:latin typeface="Arial"/>
                <a:ea typeface="Arial"/>
                <a:cs typeface="Arial"/>
                <a:sym typeface="Arial"/>
              </a:defRPr>
            </a:lvl8pPr>
            <a:lvl9pPr lvl="8" rtl="0">
              <a:buNone/>
              <a:defRPr>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533" name="Google Shape;1533;p134"/>
          <p:cNvSpPr txBox="1"/>
          <p:nvPr/>
        </p:nvSpPr>
        <p:spPr>
          <a:xfrm>
            <a:off x="373250" y="44725"/>
            <a:ext cx="8403600" cy="93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latin typeface="Roboto"/>
                <a:ea typeface="Roboto"/>
                <a:cs typeface="Roboto"/>
                <a:sym typeface="Roboto"/>
              </a:rPr>
              <a:t>We create jobs for youth who implement our programmes in schools</a:t>
            </a:r>
            <a:r>
              <a:rPr lang="en-GB" sz="3000" b="1">
                <a:solidFill>
                  <a:schemeClr val="dk2"/>
                </a:solidFill>
                <a:latin typeface="Roboto"/>
                <a:ea typeface="Roboto"/>
                <a:cs typeface="Roboto"/>
                <a:sym typeface="Roboto"/>
              </a:rPr>
              <a:t>.</a:t>
            </a:r>
            <a:r>
              <a:rPr lang="en-GB" sz="3000">
                <a:latin typeface="Roboto"/>
                <a:ea typeface="Roboto"/>
                <a:cs typeface="Roboto"/>
                <a:sym typeface="Roboto"/>
              </a:rPr>
              <a:t> </a:t>
            </a:r>
            <a:endParaRPr sz="3000">
              <a:latin typeface="Roboto"/>
              <a:ea typeface="Roboto"/>
              <a:cs typeface="Roboto"/>
              <a:sym typeface="Roboto"/>
            </a:endParaRPr>
          </a:p>
        </p:txBody>
      </p:sp>
      <p:sp>
        <p:nvSpPr>
          <p:cNvPr id="1534" name="Google Shape;1534;p134"/>
          <p:cNvSpPr txBox="1"/>
          <p:nvPr/>
        </p:nvSpPr>
        <p:spPr>
          <a:xfrm>
            <a:off x="400850" y="1612399"/>
            <a:ext cx="3960000" cy="234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Training &amp; Mentorship</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Online Courses</a:t>
            </a:r>
            <a:endParaRPr sz="18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Work Readiness</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Entrepreneurship</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Adult Literacy</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Digital Literacy</a:t>
            </a:r>
            <a:endParaRPr sz="1600">
              <a:solidFill>
                <a:schemeClr val="dk1"/>
              </a:solidFill>
              <a:latin typeface="Roboto"/>
              <a:ea typeface="Roboto"/>
              <a:cs typeface="Roboto"/>
              <a:sym typeface="Roboto"/>
            </a:endParaRPr>
          </a:p>
          <a:p>
            <a:pPr marL="914400" marR="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Foundations of Education</a:t>
            </a:r>
            <a:endParaRPr sz="1600">
              <a:solidFill>
                <a:schemeClr val="dk1"/>
              </a:solidFill>
              <a:latin typeface="Roboto"/>
              <a:ea typeface="Roboto"/>
              <a:cs typeface="Roboto"/>
              <a:sym typeface="Roboto"/>
            </a:endParaRPr>
          </a:p>
          <a:p>
            <a:pPr marL="0" lvl="0" indent="0" algn="l" rtl="0">
              <a:lnSpc>
                <a:spcPct val="115000"/>
              </a:lnSpc>
              <a:spcBef>
                <a:spcPts val="800"/>
              </a:spcBef>
              <a:spcAft>
                <a:spcPts val="800"/>
              </a:spcAft>
              <a:buNone/>
            </a:pPr>
            <a:endParaRPr sz="1800">
              <a:solidFill>
                <a:schemeClr val="dk1"/>
              </a:solidFill>
              <a:latin typeface="Roboto"/>
              <a:ea typeface="Roboto"/>
              <a:cs typeface="Roboto"/>
              <a:sym typeface="Roboto"/>
            </a:endParaRPr>
          </a:p>
        </p:txBody>
      </p:sp>
      <p:sp>
        <p:nvSpPr>
          <p:cNvPr id="1535" name="Google Shape;1535;p134"/>
          <p:cNvSpPr txBox="1"/>
          <p:nvPr/>
        </p:nvSpPr>
        <p:spPr>
          <a:xfrm>
            <a:off x="4816850" y="1594549"/>
            <a:ext cx="3960000" cy="234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Training &amp; Mentorship</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Hosted Learnerships:</a:t>
            </a:r>
            <a:endParaRPr sz="1800">
              <a:solidFill>
                <a:schemeClr val="dk1"/>
              </a:solidFill>
              <a:latin typeface="Roboto"/>
              <a:ea typeface="Roboto"/>
              <a:cs typeface="Roboto"/>
              <a:sym typeface="Roboto"/>
            </a:endParaRPr>
          </a:p>
          <a:p>
            <a:pPr marL="914400" lvl="1" indent="-342900" algn="l" rtl="0">
              <a:lnSpc>
                <a:spcPct val="115000"/>
              </a:lnSpc>
              <a:spcBef>
                <a:spcPts val="0"/>
              </a:spcBef>
              <a:spcAft>
                <a:spcPts val="0"/>
              </a:spcAft>
              <a:buClr>
                <a:schemeClr val="dk1"/>
              </a:buClr>
              <a:buSzPts val="1800"/>
              <a:buFont typeface="Roboto"/>
              <a:buChar char="○"/>
            </a:pPr>
            <a:r>
              <a:rPr lang="en-GB" sz="1600">
                <a:solidFill>
                  <a:schemeClr val="dk1"/>
                </a:solidFill>
                <a:latin typeface="Roboto"/>
                <a:ea typeface="Roboto"/>
                <a:cs typeface="Roboto"/>
                <a:sym typeface="Roboto"/>
              </a:rPr>
              <a:t>Business Administration</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IT Tech Support </a:t>
            </a:r>
            <a:endParaRPr sz="16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Implemented Skills Programmes:</a:t>
            </a:r>
            <a:endParaRPr sz="18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Software Development</a:t>
            </a:r>
            <a:endParaRPr>
              <a:solidFill>
                <a:schemeClr val="dk1"/>
              </a:solidFill>
              <a:latin typeface="Roboto"/>
              <a:ea typeface="Roboto"/>
              <a:cs typeface="Roboto"/>
              <a:sym typeface="Roboto"/>
            </a:endParaRPr>
          </a:p>
          <a:p>
            <a:pPr marL="0" lvl="0" indent="0" algn="l" rtl="0">
              <a:lnSpc>
                <a:spcPct val="115000"/>
              </a:lnSpc>
              <a:spcBef>
                <a:spcPts val="800"/>
              </a:spcBef>
              <a:spcAft>
                <a:spcPts val="800"/>
              </a:spcAft>
              <a:buNone/>
            </a:pPr>
            <a:endParaRPr sz="1800">
              <a:solidFill>
                <a:schemeClr val="dk1"/>
              </a:solidFill>
              <a:latin typeface="Roboto"/>
              <a:ea typeface="Roboto"/>
              <a:cs typeface="Roboto"/>
              <a:sym typeface="Roboto"/>
            </a:endParaRPr>
          </a:p>
        </p:txBody>
      </p:sp>
      <p:sp>
        <p:nvSpPr>
          <p:cNvPr id="1536" name="Google Shape;1536;p134"/>
          <p:cNvSpPr txBox="1"/>
          <p:nvPr/>
        </p:nvSpPr>
        <p:spPr>
          <a:xfrm>
            <a:off x="553250" y="1109975"/>
            <a:ext cx="3600000" cy="55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dk1"/>
                </a:solidFill>
                <a:latin typeface="Roboto"/>
                <a:ea typeface="Roboto"/>
                <a:cs typeface="Roboto"/>
                <a:sym typeface="Roboto"/>
              </a:rPr>
              <a:t>Phase 1 (Year 1): YES</a:t>
            </a:r>
            <a:endParaRPr sz="1800" b="1">
              <a:solidFill>
                <a:schemeClr val="dk1"/>
              </a:solidFill>
              <a:latin typeface="Roboto"/>
              <a:ea typeface="Roboto"/>
              <a:cs typeface="Roboto"/>
              <a:sym typeface="Roboto"/>
            </a:endParaRPr>
          </a:p>
        </p:txBody>
      </p:sp>
      <p:cxnSp>
        <p:nvCxnSpPr>
          <p:cNvPr id="1537" name="Google Shape;1537;p134"/>
          <p:cNvCxnSpPr/>
          <p:nvPr/>
        </p:nvCxnSpPr>
        <p:spPr>
          <a:xfrm rot="10800000" flipH="1">
            <a:off x="438900" y="1586945"/>
            <a:ext cx="3960000" cy="3600"/>
          </a:xfrm>
          <a:prstGeom prst="straightConnector1">
            <a:avLst/>
          </a:prstGeom>
          <a:noFill/>
          <a:ln w="9525" cap="flat" cmpd="sng">
            <a:solidFill>
              <a:srgbClr val="FF1EB4"/>
            </a:solidFill>
            <a:prstDash val="solid"/>
            <a:round/>
            <a:headEnd type="none" w="med" len="med"/>
            <a:tailEnd type="none" w="med" len="med"/>
          </a:ln>
        </p:spPr>
      </p:cxnSp>
      <p:cxnSp>
        <p:nvCxnSpPr>
          <p:cNvPr id="1538" name="Google Shape;1538;p134"/>
          <p:cNvCxnSpPr/>
          <p:nvPr/>
        </p:nvCxnSpPr>
        <p:spPr>
          <a:xfrm rot="10800000" flipH="1">
            <a:off x="4713475" y="1586945"/>
            <a:ext cx="3960000" cy="3600"/>
          </a:xfrm>
          <a:prstGeom prst="straightConnector1">
            <a:avLst/>
          </a:prstGeom>
          <a:noFill/>
          <a:ln w="9525" cap="flat" cmpd="sng">
            <a:solidFill>
              <a:srgbClr val="FF1EB4"/>
            </a:solidFill>
            <a:prstDash val="solid"/>
            <a:round/>
            <a:headEnd type="none" w="med" len="med"/>
            <a:tailEnd type="none" w="med" len="med"/>
          </a:ln>
        </p:spPr>
      </p:cxnSp>
      <p:pic>
        <p:nvPicPr>
          <p:cNvPr id="1539" name="Google Shape;1539;p134"/>
          <p:cNvPicPr preferRelativeResize="0"/>
          <p:nvPr/>
        </p:nvPicPr>
        <p:blipFill>
          <a:blip r:embed="rId2">
            <a:alphaModFix/>
          </a:blip>
          <a:stretch>
            <a:fillRect/>
          </a:stretch>
        </p:blipFill>
        <p:spPr>
          <a:xfrm>
            <a:off x="7858191" y="3907191"/>
            <a:ext cx="792000" cy="792000"/>
          </a:xfrm>
          <a:prstGeom prst="rect">
            <a:avLst/>
          </a:prstGeom>
          <a:noFill/>
          <a:ln>
            <a:noFill/>
          </a:ln>
        </p:spPr>
      </p:pic>
      <p:sp>
        <p:nvSpPr>
          <p:cNvPr id="1540" name="Google Shape;1540;p134"/>
          <p:cNvSpPr/>
          <p:nvPr/>
        </p:nvSpPr>
        <p:spPr>
          <a:xfrm>
            <a:off x="373250" y="3927599"/>
            <a:ext cx="3960000" cy="792000"/>
          </a:xfrm>
          <a:prstGeom prst="rect">
            <a:avLst/>
          </a:prstGeom>
          <a:noFill/>
          <a:ln w="9525" cap="flat" cmpd="sng">
            <a:solidFill>
              <a:schemeClr val="dk2"/>
            </a:solidFill>
            <a:prstDash val="solid"/>
            <a:round/>
            <a:headEnd type="none" w="sm" len="sm"/>
            <a:tailEnd type="none" w="sm" len="sm"/>
          </a:ln>
        </p:spPr>
        <p:txBody>
          <a:bodyPr spcFirstLastPara="1" wrap="square" lIns="720000" tIns="91425" rIns="720000" bIns="91425" anchor="ctr" anchorCtr="0">
            <a:noAutofit/>
          </a:bodyPr>
          <a:lstStyle/>
          <a:p>
            <a:pPr marL="0" lvl="0" indent="0" algn="ctr" rtl="0">
              <a:lnSpc>
                <a:spcPct val="115000"/>
              </a:lnSpc>
              <a:spcBef>
                <a:spcPts val="0"/>
              </a:spcBef>
              <a:spcAft>
                <a:spcPts val="0"/>
              </a:spcAft>
              <a:buNone/>
            </a:pPr>
            <a:r>
              <a:rPr lang="en-GB" sz="1800" b="1"/>
              <a:t>Positive Work Experience</a:t>
            </a:r>
            <a:endParaRPr sz="1800" b="1"/>
          </a:p>
        </p:txBody>
      </p:sp>
      <p:pic>
        <p:nvPicPr>
          <p:cNvPr id="1541" name="Google Shape;1541;p134"/>
          <p:cNvPicPr preferRelativeResize="0"/>
          <p:nvPr/>
        </p:nvPicPr>
        <p:blipFill>
          <a:blip r:embed="rId3">
            <a:alphaModFix/>
          </a:blip>
          <a:stretch>
            <a:fillRect/>
          </a:stretch>
        </p:blipFill>
        <p:spPr>
          <a:xfrm>
            <a:off x="502224" y="3961041"/>
            <a:ext cx="719998" cy="719998"/>
          </a:xfrm>
          <a:prstGeom prst="rect">
            <a:avLst/>
          </a:prstGeom>
          <a:noFill/>
          <a:ln>
            <a:noFill/>
          </a:ln>
        </p:spPr>
      </p:pic>
      <p:sp>
        <p:nvSpPr>
          <p:cNvPr id="1542" name="Google Shape;1542;p13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extLst>
    <p:ext uri="{DCECCB84-F9BA-43D5-87BE-67443E8EF086}">
      <p15:sldGuideLst xmlns:p15="http://schemas.microsoft.com/office/powerpoint/2012/main">
        <p15:guide id="1" pos="2882">
          <p15:clr>
            <a:srgbClr val="FA7B17"/>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ontent 1 - White 1">
  <p:cSld name="BIG_NUMBER_1_3_3">
    <p:spTree>
      <p:nvGrpSpPr>
        <p:cNvPr id="1" name="Shape 1543"/>
        <p:cNvGrpSpPr/>
        <p:nvPr/>
      </p:nvGrpSpPr>
      <p:grpSpPr>
        <a:xfrm>
          <a:off x="0" y="0"/>
          <a:ext cx="0" cy="0"/>
          <a:chOff x="0" y="0"/>
          <a:chExt cx="0" cy="0"/>
        </a:xfrm>
      </p:grpSpPr>
      <p:graphicFrame>
        <p:nvGraphicFramePr>
          <p:cNvPr id="1544" name="Google Shape;1544;p135"/>
          <p:cNvGraphicFramePr/>
          <p:nvPr/>
        </p:nvGraphicFramePr>
        <p:xfrm>
          <a:off x="198925" y="751375"/>
          <a:ext cx="3000000" cy="3000000"/>
        </p:xfrm>
        <a:graphic>
          <a:graphicData uri="http://schemas.openxmlformats.org/drawingml/2006/table">
            <a:tbl>
              <a:tblPr>
                <a:noFill/>
                <a:tableStyleId>{1F3B46EE-09A7-400E-A09B-24FA0B152E7C}</a:tableStyleId>
              </a:tblPr>
              <a:tblGrid>
                <a:gridCol w="1395625">
                  <a:extLst>
                    <a:ext uri="{9D8B030D-6E8A-4147-A177-3AD203B41FA5}">
                      <a16:colId xmlns:a16="http://schemas.microsoft.com/office/drawing/2014/main" val="20000"/>
                    </a:ext>
                  </a:extLst>
                </a:gridCol>
                <a:gridCol w="1215300">
                  <a:extLst>
                    <a:ext uri="{9D8B030D-6E8A-4147-A177-3AD203B41FA5}">
                      <a16:colId xmlns:a16="http://schemas.microsoft.com/office/drawing/2014/main" val="20001"/>
                    </a:ext>
                  </a:extLst>
                </a:gridCol>
                <a:gridCol w="2187400">
                  <a:extLst>
                    <a:ext uri="{9D8B030D-6E8A-4147-A177-3AD203B41FA5}">
                      <a16:colId xmlns:a16="http://schemas.microsoft.com/office/drawing/2014/main" val="20002"/>
                    </a:ext>
                  </a:extLst>
                </a:gridCol>
                <a:gridCol w="1932250">
                  <a:extLst>
                    <a:ext uri="{9D8B030D-6E8A-4147-A177-3AD203B41FA5}">
                      <a16:colId xmlns:a16="http://schemas.microsoft.com/office/drawing/2014/main" val="20003"/>
                    </a:ext>
                  </a:extLst>
                </a:gridCol>
                <a:gridCol w="1619050">
                  <a:extLst>
                    <a:ext uri="{9D8B030D-6E8A-4147-A177-3AD203B41FA5}">
                      <a16:colId xmlns:a16="http://schemas.microsoft.com/office/drawing/2014/main" val="20004"/>
                    </a:ext>
                  </a:extLst>
                </a:gridCol>
              </a:tblGrid>
              <a:tr h="396200">
                <a:tc>
                  <a:txBody>
                    <a:bodyPr/>
                    <a:lstStyle/>
                    <a:p>
                      <a:pPr marL="0" lvl="0" indent="0" algn="l" rtl="0">
                        <a:spcBef>
                          <a:spcPts val="0"/>
                        </a:spcBef>
                        <a:spcAft>
                          <a:spcPts val="0"/>
                        </a:spcAft>
                        <a:buNone/>
                      </a:pPr>
                      <a:r>
                        <a:rPr lang="en-GB" sz="1300" b="1">
                          <a:solidFill>
                            <a:schemeClr val="dk1"/>
                          </a:solidFill>
                          <a:latin typeface="Roboto"/>
                          <a:ea typeface="Roboto"/>
                          <a:cs typeface="Roboto"/>
                          <a:sym typeface="Roboto"/>
                        </a:rPr>
                        <a:t>        TOTAL</a:t>
                      </a:r>
                      <a:endParaRPr sz="1300" b="1">
                        <a:solidFill>
                          <a:schemeClr val="dk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GB" sz="1300" b="1">
                          <a:solidFill>
                            <a:schemeClr val="dk2"/>
                          </a:solidFill>
                          <a:latin typeface="Roboto"/>
                          <a:ea typeface="Roboto"/>
                          <a:cs typeface="Roboto"/>
                          <a:sym typeface="Roboto"/>
                        </a:rPr>
                        <a:t>P1: YES</a:t>
                      </a:r>
                      <a:endParaRPr sz="1300" b="1">
                        <a:solidFill>
                          <a:schemeClr val="dk2"/>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GB" sz="1300" b="1">
                          <a:latin typeface="Roboto"/>
                          <a:ea typeface="Roboto"/>
                          <a:cs typeface="Roboto"/>
                          <a:sym typeface="Roboto"/>
                        </a:rPr>
                        <a:t>Transition</a:t>
                      </a:r>
                      <a:endParaRPr sz="1300"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GB" sz="1300" b="1">
                          <a:solidFill>
                            <a:schemeClr val="dk2"/>
                          </a:solidFill>
                          <a:latin typeface="Roboto"/>
                          <a:ea typeface="Roboto"/>
                          <a:cs typeface="Roboto"/>
                          <a:sym typeface="Roboto"/>
                        </a:rPr>
                        <a:t>P2: Skills Dev</a:t>
                      </a:r>
                      <a:endParaRPr sz="1300" b="1">
                        <a:solidFill>
                          <a:schemeClr val="dk2"/>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GB" sz="1300" b="1">
                          <a:latin typeface="Roboto"/>
                          <a:ea typeface="Roboto"/>
                          <a:cs typeface="Roboto"/>
                          <a:sym typeface="Roboto"/>
                        </a:rPr>
                        <a:t>Transition</a:t>
                      </a:r>
                      <a:endParaRPr sz="1300"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545" name="Google Shape;1545;p135"/>
          <p:cNvSpPr/>
          <p:nvPr/>
        </p:nvSpPr>
        <p:spPr>
          <a:xfrm>
            <a:off x="1138475" y="3701550"/>
            <a:ext cx="7268400" cy="1021800"/>
          </a:xfrm>
          <a:prstGeom prst="rect">
            <a:avLst/>
          </a:prstGeom>
          <a:noFill/>
          <a:ln w="28575" cap="flat" cmpd="sng">
            <a:solidFill>
              <a:schemeClr val="lt2"/>
            </a:solidFill>
            <a:prstDash val="solid"/>
            <a:round/>
            <a:headEnd type="none" w="sm" len="sm"/>
            <a:tailEnd type="none" w="sm" len="sm"/>
          </a:ln>
        </p:spPr>
        <p:txBody>
          <a:bodyPr spcFirstLastPara="1" wrap="square" lIns="54000" tIns="54000" rIns="54000" bIns="54000" anchor="b" anchorCtr="0">
            <a:noAutofit/>
          </a:bodyPr>
          <a:lstStyle/>
          <a:p>
            <a:pPr marL="0" lvl="0" indent="0" algn="r" rtl="0">
              <a:spcBef>
                <a:spcPts val="0"/>
              </a:spcBef>
              <a:spcAft>
                <a:spcPts val="0"/>
              </a:spcAft>
              <a:buNone/>
            </a:pPr>
            <a:endParaRPr b="1">
              <a:solidFill>
                <a:schemeClr val="dk2"/>
              </a:solidFill>
              <a:latin typeface="Roboto"/>
              <a:ea typeface="Roboto"/>
              <a:cs typeface="Roboto"/>
              <a:sym typeface="Roboto"/>
            </a:endParaRPr>
          </a:p>
        </p:txBody>
      </p:sp>
      <p:sp>
        <p:nvSpPr>
          <p:cNvPr id="1546" name="Google Shape;1546;p13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547" name="Google Shape;1547;p13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latin typeface="Roboto"/>
                <a:ea typeface="Roboto"/>
                <a:cs typeface="Roboto"/>
                <a:sym typeface="Roboto"/>
              </a:defRPr>
            </a:lvl1pPr>
            <a:lvl2pPr lvl="1" rtl="0">
              <a:buNone/>
              <a:defRPr>
                <a:solidFill>
                  <a:schemeClr val="dk1"/>
                </a:solidFill>
                <a:latin typeface="Roboto"/>
                <a:ea typeface="Roboto"/>
                <a:cs typeface="Roboto"/>
                <a:sym typeface="Roboto"/>
              </a:defRPr>
            </a:lvl2pPr>
            <a:lvl3pPr lvl="2" rtl="0">
              <a:buNone/>
              <a:defRPr>
                <a:solidFill>
                  <a:schemeClr val="dk1"/>
                </a:solidFill>
                <a:latin typeface="Roboto"/>
                <a:ea typeface="Roboto"/>
                <a:cs typeface="Roboto"/>
                <a:sym typeface="Roboto"/>
              </a:defRPr>
            </a:lvl3pPr>
            <a:lvl4pPr lvl="3" rtl="0">
              <a:buNone/>
              <a:defRPr>
                <a:solidFill>
                  <a:schemeClr val="dk1"/>
                </a:solidFill>
                <a:latin typeface="Roboto"/>
                <a:ea typeface="Roboto"/>
                <a:cs typeface="Roboto"/>
                <a:sym typeface="Roboto"/>
              </a:defRPr>
            </a:lvl4pPr>
            <a:lvl5pPr lvl="4" rtl="0">
              <a:buNone/>
              <a:defRPr>
                <a:solidFill>
                  <a:schemeClr val="dk1"/>
                </a:solidFill>
                <a:latin typeface="Roboto"/>
                <a:ea typeface="Roboto"/>
                <a:cs typeface="Roboto"/>
                <a:sym typeface="Roboto"/>
              </a:defRPr>
            </a:lvl5pPr>
            <a:lvl6pPr lvl="5" rtl="0">
              <a:buNone/>
              <a:defRPr>
                <a:solidFill>
                  <a:schemeClr val="dk1"/>
                </a:solidFill>
                <a:latin typeface="Roboto"/>
                <a:ea typeface="Roboto"/>
                <a:cs typeface="Roboto"/>
                <a:sym typeface="Roboto"/>
              </a:defRPr>
            </a:lvl6pPr>
            <a:lvl7pPr lvl="6" rtl="0">
              <a:buNone/>
              <a:defRPr>
                <a:solidFill>
                  <a:schemeClr val="dk1"/>
                </a:solidFill>
                <a:latin typeface="Roboto"/>
                <a:ea typeface="Roboto"/>
                <a:cs typeface="Roboto"/>
                <a:sym typeface="Roboto"/>
              </a:defRPr>
            </a:lvl7pPr>
            <a:lvl8pPr lvl="7" rtl="0">
              <a:buNone/>
              <a:defRPr>
                <a:solidFill>
                  <a:schemeClr val="dk1"/>
                </a:solidFill>
                <a:latin typeface="Roboto"/>
                <a:ea typeface="Roboto"/>
                <a:cs typeface="Roboto"/>
                <a:sym typeface="Roboto"/>
              </a:defRPr>
            </a:lvl8pPr>
            <a:lvl9pPr lvl="8" rtl="0">
              <a:buNone/>
              <a:defRPr>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pic>
        <p:nvPicPr>
          <p:cNvPr id="1548" name="Google Shape;1548;p135"/>
          <p:cNvPicPr preferRelativeResize="0"/>
          <p:nvPr/>
        </p:nvPicPr>
        <p:blipFill>
          <a:blip r:embed="rId2">
            <a:alphaModFix/>
          </a:blip>
          <a:stretch>
            <a:fillRect/>
          </a:stretch>
        </p:blipFill>
        <p:spPr>
          <a:xfrm>
            <a:off x="1726922" y="2726379"/>
            <a:ext cx="360000" cy="360001"/>
          </a:xfrm>
          <a:prstGeom prst="rect">
            <a:avLst/>
          </a:prstGeom>
          <a:noFill/>
          <a:ln>
            <a:noFill/>
          </a:ln>
        </p:spPr>
      </p:pic>
      <p:sp>
        <p:nvSpPr>
          <p:cNvPr id="1549" name="Google Shape;1549;p135"/>
          <p:cNvSpPr txBox="1"/>
          <p:nvPr/>
        </p:nvSpPr>
        <p:spPr>
          <a:xfrm>
            <a:off x="2130555" y="2726379"/>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31</a:t>
            </a:r>
            <a:endParaRPr>
              <a:solidFill>
                <a:schemeClr val="dk1"/>
              </a:solidFill>
              <a:latin typeface="Roboto"/>
              <a:ea typeface="Roboto"/>
              <a:cs typeface="Roboto"/>
              <a:sym typeface="Roboto"/>
            </a:endParaRPr>
          </a:p>
        </p:txBody>
      </p:sp>
      <p:cxnSp>
        <p:nvCxnSpPr>
          <p:cNvPr id="1550" name="Google Shape;1550;p135"/>
          <p:cNvCxnSpPr>
            <a:stCxn id="1551" idx="3"/>
            <a:endCxn id="1552" idx="1"/>
          </p:cNvCxnSpPr>
          <p:nvPr/>
        </p:nvCxnSpPr>
        <p:spPr>
          <a:xfrm>
            <a:off x="2481396" y="1521651"/>
            <a:ext cx="2023800" cy="600"/>
          </a:xfrm>
          <a:prstGeom prst="bentConnector3">
            <a:avLst>
              <a:gd name="adj1" fmla="val 50000"/>
            </a:avLst>
          </a:prstGeom>
          <a:noFill/>
          <a:ln w="9525" cap="flat" cmpd="sng">
            <a:solidFill>
              <a:schemeClr val="dk2"/>
            </a:solidFill>
            <a:prstDash val="solid"/>
            <a:round/>
            <a:headEnd type="none" w="med" len="med"/>
            <a:tailEnd type="triangle" w="med" len="med"/>
          </a:ln>
        </p:spPr>
      </p:cxnSp>
      <p:sp>
        <p:nvSpPr>
          <p:cNvPr id="1553" name="Google Shape;1553;p135"/>
          <p:cNvSpPr txBox="1"/>
          <p:nvPr/>
        </p:nvSpPr>
        <p:spPr>
          <a:xfrm>
            <a:off x="3899850" y="1056964"/>
            <a:ext cx="925500" cy="312900"/>
          </a:xfrm>
          <a:prstGeom prst="rect">
            <a:avLst/>
          </a:prstGeom>
          <a:noFill/>
          <a:ln>
            <a:noFill/>
          </a:ln>
        </p:spPr>
        <p:txBody>
          <a:bodyPr spcFirstLastPara="1" wrap="square" lIns="54000" tIns="18000" rIns="54000" bIns="18000" anchor="ctr" anchorCtr="0">
            <a:noAutofit/>
          </a:bodyPr>
          <a:lstStyle/>
          <a:p>
            <a:pPr marL="0" lvl="0" indent="0" algn="ctr" rtl="0">
              <a:lnSpc>
                <a:spcPct val="100000"/>
              </a:lnSpc>
              <a:spcBef>
                <a:spcPts val="0"/>
              </a:spcBef>
              <a:spcAft>
                <a:spcPts val="0"/>
              </a:spcAft>
              <a:buNone/>
            </a:pPr>
            <a:r>
              <a:rPr lang="en-GB" b="1">
                <a:solidFill>
                  <a:schemeClr val="dk1"/>
                </a:solidFill>
                <a:latin typeface="Roboto"/>
                <a:ea typeface="Roboto"/>
                <a:cs typeface="Roboto"/>
                <a:sym typeface="Roboto"/>
              </a:rPr>
              <a:t>17</a:t>
            </a:r>
            <a:endParaRPr>
              <a:solidFill>
                <a:schemeClr val="dk1"/>
              </a:solidFill>
              <a:latin typeface="Roboto"/>
              <a:ea typeface="Roboto"/>
              <a:cs typeface="Roboto"/>
              <a:sym typeface="Roboto"/>
            </a:endParaRPr>
          </a:p>
        </p:txBody>
      </p:sp>
      <p:cxnSp>
        <p:nvCxnSpPr>
          <p:cNvPr id="1554" name="Google Shape;1554;p135"/>
          <p:cNvCxnSpPr>
            <a:stCxn id="1555" idx="2"/>
            <a:endCxn id="1556" idx="0"/>
          </p:cNvCxnSpPr>
          <p:nvPr/>
        </p:nvCxnSpPr>
        <p:spPr>
          <a:xfrm rot="-5400000" flipH="1">
            <a:off x="345860" y="2869402"/>
            <a:ext cx="2246100" cy="600"/>
          </a:xfrm>
          <a:prstGeom prst="bentConnector3">
            <a:avLst>
              <a:gd name="adj1" fmla="val 50003"/>
            </a:avLst>
          </a:prstGeom>
          <a:noFill/>
          <a:ln w="9525" cap="flat" cmpd="sng">
            <a:solidFill>
              <a:schemeClr val="dk2"/>
            </a:solidFill>
            <a:prstDash val="solid"/>
            <a:round/>
            <a:headEnd type="none" w="med" len="med"/>
            <a:tailEnd type="triangle" w="med" len="med"/>
          </a:ln>
        </p:spPr>
      </p:cxnSp>
      <p:cxnSp>
        <p:nvCxnSpPr>
          <p:cNvPr id="1557" name="Google Shape;1557;p135"/>
          <p:cNvCxnSpPr>
            <a:stCxn id="1555" idx="2"/>
            <a:endCxn id="1558" idx="2"/>
          </p:cNvCxnSpPr>
          <p:nvPr/>
        </p:nvCxnSpPr>
        <p:spPr>
          <a:xfrm rot="-5400000" flipH="1">
            <a:off x="752660" y="2462602"/>
            <a:ext cx="1690200" cy="258300"/>
          </a:xfrm>
          <a:prstGeom prst="bentConnector2">
            <a:avLst/>
          </a:prstGeom>
          <a:noFill/>
          <a:ln w="9525" cap="flat" cmpd="sng">
            <a:solidFill>
              <a:schemeClr val="dk2"/>
            </a:solidFill>
            <a:prstDash val="solid"/>
            <a:round/>
            <a:headEnd type="none" w="med" len="med"/>
            <a:tailEnd type="triangle" w="med" len="med"/>
          </a:ln>
        </p:spPr>
      </p:cxnSp>
      <p:cxnSp>
        <p:nvCxnSpPr>
          <p:cNvPr id="1559" name="Google Shape;1559;p135"/>
          <p:cNvCxnSpPr>
            <a:stCxn id="1555" idx="2"/>
            <a:endCxn id="1548" idx="1"/>
          </p:cNvCxnSpPr>
          <p:nvPr/>
        </p:nvCxnSpPr>
        <p:spPr>
          <a:xfrm rot="-5400000" flipH="1">
            <a:off x="1017860" y="2197402"/>
            <a:ext cx="1159800" cy="258300"/>
          </a:xfrm>
          <a:prstGeom prst="bentConnector2">
            <a:avLst/>
          </a:prstGeom>
          <a:noFill/>
          <a:ln w="9525" cap="flat" cmpd="sng">
            <a:solidFill>
              <a:schemeClr val="dk2"/>
            </a:solidFill>
            <a:prstDash val="solid"/>
            <a:round/>
            <a:headEnd type="none" w="med" len="med"/>
            <a:tailEnd type="triangle" w="med" len="med"/>
          </a:ln>
        </p:spPr>
      </p:cxnSp>
      <p:cxnSp>
        <p:nvCxnSpPr>
          <p:cNvPr id="1560" name="Google Shape;1560;p135"/>
          <p:cNvCxnSpPr>
            <a:stCxn id="1555" idx="2"/>
            <a:endCxn id="1561" idx="1"/>
          </p:cNvCxnSpPr>
          <p:nvPr/>
        </p:nvCxnSpPr>
        <p:spPr>
          <a:xfrm rot="-5400000" flipH="1">
            <a:off x="1283060" y="1932202"/>
            <a:ext cx="629400" cy="258300"/>
          </a:xfrm>
          <a:prstGeom prst="bentConnector2">
            <a:avLst/>
          </a:prstGeom>
          <a:noFill/>
          <a:ln w="9525" cap="flat" cmpd="sng">
            <a:solidFill>
              <a:schemeClr val="dk2"/>
            </a:solidFill>
            <a:prstDash val="solid"/>
            <a:round/>
            <a:headEnd type="none" w="med" len="med"/>
            <a:tailEnd type="triangle" w="med" len="med"/>
          </a:ln>
        </p:spPr>
      </p:cxnSp>
      <p:cxnSp>
        <p:nvCxnSpPr>
          <p:cNvPr id="1562" name="Google Shape;1562;p135"/>
          <p:cNvCxnSpPr>
            <a:stCxn id="1551" idx="0"/>
            <a:endCxn id="1552" idx="0"/>
          </p:cNvCxnSpPr>
          <p:nvPr/>
        </p:nvCxnSpPr>
        <p:spPr>
          <a:xfrm rot="-5400000">
            <a:off x="3398796" y="-16749"/>
            <a:ext cx="18000" cy="2644800"/>
          </a:xfrm>
          <a:prstGeom prst="bentConnector3">
            <a:avLst>
              <a:gd name="adj1" fmla="val 1103479"/>
            </a:avLst>
          </a:prstGeom>
          <a:noFill/>
          <a:ln w="9525" cap="flat" cmpd="sng">
            <a:solidFill>
              <a:schemeClr val="dk2"/>
            </a:solidFill>
            <a:prstDash val="solid"/>
            <a:round/>
            <a:headEnd type="none" w="med" len="med"/>
            <a:tailEnd type="triangle" w="med" len="med"/>
          </a:ln>
        </p:spPr>
      </p:cxnSp>
      <p:sp>
        <p:nvSpPr>
          <p:cNvPr id="1563" name="Google Shape;1563;p135"/>
          <p:cNvSpPr txBox="1"/>
          <p:nvPr/>
        </p:nvSpPr>
        <p:spPr>
          <a:xfrm>
            <a:off x="2139330" y="2196026"/>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rgbClr val="38761D"/>
                </a:solidFill>
                <a:latin typeface="Roboto"/>
                <a:ea typeface="Roboto"/>
                <a:cs typeface="Roboto"/>
                <a:sym typeface="Roboto"/>
              </a:rPr>
              <a:t>79 </a:t>
            </a:r>
            <a:endParaRPr>
              <a:solidFill>
                <a:srgbClr val="38761D"/>
              </a:solidFill>
              <a:latin typeface="Roboto"/>
              <a:ea typeface="Roboto"/>
              <a:cs typeface="Roboto"/>
              <a:sym typeface="Roboto"/>
            </a:endParaRPr>
          </a:p>
        </p:txBody>
      </p:sp>
      <p:pic>
        <p:nvPicPr>
          <p:cNvPr id="1561" name="Google Shape;1561;p135"/>
          <p:cNvPicPr preferRelativeResize="0"/>
          <p:nvPr/>
        </p:nvPicPr>
        <p:blipFill rotWithShape="1">
          <a:blip r:embed="rId3">
            <a:alphaModFix/>
          </a:blip>
          <a:srcRect t="29" b="29"/>
          <a:stretch/>
        </p:blipFill>
        <p:spPr>
          <a:xfrm>
            <a:off x="1726922" y="2196026"/>
            <a:ext cx="360000" cy="360000"/>
          </a:xfrm>
          <a:prstGeom prst="rect">
            <a:avLst/>
          </a:prstGeom>
          <a:noFill/>
          <a:ln>
            <a:noFill/>
          </a:ln>
        </p:spPr>
      </p:pic>
      <p:cxnSp>
        <p:nvCxnSpPr>
          <p:cNvPr id="1564" name="Google Shape;1564;p135"/>
          <p:cNvCxnSpPr>
            <a:stCxn id="1565" idx="3"/>
            <a:endCxn id="1566" idx="1"/>
          </p:cNvCxnSpPr>
          <p:nvPr/>
        </p:nvCxnSpPr>
        <p:spPr>
          <a:xfrm>
            <a:off x="6515075" y="1530400"/>
            <a:ext cx="432000" cy="845700"/>
          </a:xfrm>
          <a:prstGeom prst="bentConnector3">
            <a:avLst>
              <a:gd name="adj1" fmla="val 50006"/>
            </a:avLst>
          </a:prstGeom>
          <a:noFill/>
          <a:ln w="9525" cap="flat" cmpd="sng">
            <a:solidFill>
              <a:schemeClr val="dk2"/>
            </a:solidFill>
            <a:prstDash val="solid"/>
            <a:round/>
            <a:headEnd type="none" w="med" len="med"/>
            <a:tailEnd type="triangle" w="med" len="med"/>
          </a:ln>
        </p:spPr>
      </p:cxnSp>
      <p:sp>
        <p:nvSpPr>
          <p:cNvPr id="1567" name="Google Shape;1567;p135"/>
          <p:cNvSpPr txBox="1"/>
          <p:nvPr/>
        </p:nvSpPr>
        <p:spPr>
          <a:xfrm>
            <a:off x="2115689" y="3256750"/>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sz="1300" b="1">
                <a:solidFill>
                  <a:schemeClr val="dk1"/>
                </a:solidFill>
                <a:latin typeface="Roboto"/>
                <a:ea typeface="Roboto"/>
                <a:cs typeface="Roboto"/>
                <a:sym typeface="Roboto"/>
              </a:rPr>
              <a:t>24 </a:t>
            </a:r>
            <a:endParaRPr sz="1300">
              <a:solidFill>
                <a:schemeClr val="dk1"/>
              </a:solidFill>
              <a:latin typeface="Roboto"/>
              <a:ea typeface="Roboto"/>
              <a:cs typeface="Roboto"/>
              <a:sym typeface="Roboto"/>
            </a:endParaRPr>
          </a:p>
        </p:txBody>
      </p:sp>
      <p:sp>
        <p:nvSpPr>
          <p:cNvPr id="1558" name="Google Shape;1558;p135"/>
          <p:cNvSpPr/>
          <p:nvPr/>
        </p:nvSpPr>
        <p:spPr>
          <a:xfrm>
            <a:off x="1726922" y="3256750"/>
            <a:ext cx="360000" cy="3600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8" name="Google Shape;1568;p135"/>
          <p:cNvGrpSpPr/>
          <p:nvPr/>
        </p:nvGrpSpPr>
        <p:grpSpPr>
          <a:xfrm>
            <a:off x="1243909" y="3992875"/>
            <a:ext cx="1237487" cy="449998"/>
            <a:chOff x="558109" y="1022363"/>
            <a:chExt cx="1237487" cy="449998"/>
          </a:xfrm>
        </p:grpSpPr>
        <p:sp>
          <p:nvSpPr>
            <p:cNvPr id="1569" name="Google Shape;1569;p135"/>
            <p:cNvSpPr txBox="1"/>
            <p:nvPr/>
          </p:nvSpPr>
          <p:spPr>
            <a:xfrm>
              <a:off x="1003596" y="1040362"/>
              <a:ext cx="792000" cy="414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305 </a:t>
              </a:r>
              <a:br>
                <a:rPr lang="en-GB" b="1">
                  <a:solidFill>
                    <a:schemeClr val="dk1"/>
                  </a:solidFill>
                  <a:latin typeface="Roboto"/>
                  <a:ea typeface="Roboto"/>
                  <a:cs typeface="Roboto"/>
                  <a:sym typeface="Roboto"/>
                </a:rPr>
              </a:br>
              <a:r>
                <a:rPr lang="en-GB">
                  <a:solidFill>
                    <a:schemeClr val="dk1"/>
                  </a:solidFill>
                  <a:latin typeface="Roboto"/>
                  <a:ea typeface="Roboto"/>
                  <a:cs typeface="Roboto"/>
                  <a:sym typeface="Roboto"/>
                </a:rPr>
                <a:t>YES</a:t>
              </a:r>
              <a:endParaRPr>
                <a:solidFill>
                  <a:schemeClr val="dk1"/>
                </a:solidFill>
                <a:latin typeface="Roboto"/>
                <a:ea typeface="Roboto"/>
                <a:cs typeface="Roboto"/>
                <a:sym typeface="Roboto"/>
              </a:endParaRPr>
            </a:p>
          </p:txBody>
        </p:sp>
        <p:pic>
          <p:nvPicPr>
            <p:cNvPr id="1556" name="Google Shape;1556;p135"/>
            <p:cNvPicPr preferRelativeResize="0"/>
            <p:nvPr/>
          </p:nvPicPr>
          <p:blipFill rotWithShape="1">
            <a:blip r:embed="rId4">
              <a:alphaModFix/>
            </a:blip>
            <a:srcRect/>
            <a:stretch/>
          </p:blipFill>
          <p:spPr>
            <a:xfrm>
              <a:off x="558109" y="1022363"/>
              <a:ext cx="450001" cy="449998"/>
            </a:xfrm>
            <a:prstGeom prst="rect">
              <a:avLst/>
            </a:prstGeom>
            <a:noFill/>
            <a:ln>
              <a:noFill/>
            </a:ln>
          </p:spPr>
        </p:pic>
      </p:grpSp>
      <p:grpSp>
        <p:nvGrpSpPr>
          <p:cNvPr id="1570" name="Google Shape;1570;p135"/>
          <p:cNvGrpSpPr/>
          <p:nvPr/>
        </p:nvGrpSpPr>
        <p:grpSpPr>
          <a:xfrm>
            <a:off x="4505662" y="3858475"/>
            <a:ext cx="1993488" cy="712500"/>
            <a:chOff x="558109" y="887963"/>
            <a:chExt cx="1993488" cy="712500"/>
          </a:xfrm>
        </p:grpSpPr>
        <p:sp>
          <p:nvSpPr>
            <p:cNvPr id="1571" name="Google Shape;1571;p135"/>
            <p:cNvSpPr txBox="1"/>
            <p:nvPr/>
          </p:nvSpPr>
          <p:spPr>
            <a:xfrm>
              <a:off x="1003597" y="887963"/>
              <a:ext cx="1548000" cy="712500"/>
            </a:xfrm>
            <a:prstGeom prst="rect">
              <a:avLst/>
            </a:prstGeom>
            <a:noFill/>
            <a:ln>
              <a:noFill/>
            </a:ln>
          </p:spPr>
          <p:txBody>
            <a:bodyPr spcFirstLastPara="1" wrap="square" lIns="54000" tIns="18000" rIns="54000" bIns="18000" anchor="t"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86 </a:t>
              </a:r>
              <a:r>
                <a:rPr lang="en-GB">
                  <a:solidFill>
                    <a:schemeClr val="dk1"/>
                  </a:solidFill>
                  <a:latin typeface="Roboto"/>
                  <a:ea typeface="Roboto"/>
                  <a:cs typeface="Roboto"/>
                  <a:sym typeface="Roboto"/>
                </a:rPr>
                <a:t>Tech Support</a:t>
              </a:r>
              <a:endParaRPr>
                <a:solidFill>
                  <a:schemeClr val="dk1"/>
                </a:solidFill>
                <a:latin typeface="Roboto"/>
                <a:ea typeface="Roboto"/>
                <a:cs typeface="Roboto"/>
                <a:sym typeface="Roboto"/>
              </a:endParaRPr>
            </a:p>
            <a:p>
              <a:pPr marL="0" lvl="0" indent="0" algn="l" rtl="0">
                <a:spcBef>
                  <a:spcPts val="0"/>
                </a:spcBef>
                <a:spcAft>
                  <a:spcPts val="0"/>
                </a:spcAft>
                <a:buNone/>
              </a:pPr>
              <a:r>
                <a:rPr lang="en-GB" b="1">
                  <a:solidFill>
                    <a:schemeClr val="dk1"/>
                  </a:solidFill>
                  <a:latin typeface="Roboto"/>
                  <a:ea typeface="Roboto"/>
                  <a:cs typeface="Roboto"/>
                  <a:sym typeface="Roboto"/>
                </a:rPr>
                <a:t>20 </a:t>
              </a:r>
              <a:r>
                <a:rPr lang="en-GB">
                  <a:solidFill>
                    <a:schemeClr val="dk1"/>
                  </a:solidFill>
                  <a:latin typeface="Roboto"/>
                  <a:ea typeface="Roboto"/>
                  <a:cs typeface="Roboto"/>
                  <a:sym typeface="Roboto"/>
                </a:rPr>
                <a:t>Bus Admin</a:t>
              </a:r>
              <a:endParaRPr>
                <a:solidFill>
                  <a:schemeClr val="dk1"/>
                </a:solidFill>
                <a:latin typeface="Roboto"/>
                <a:ea typeface="Roboto"/>
                <a:cs typeface="Roboto"/>
                <a:sym typeface="Roboto"/>
              </a:endParaRPr>
            </a:p>
            <a:p>
              <a:pPr marL="0" lvl="0" indent="0" algn="l" rtl="0">
                <a:spcBef>
                  <a:spcPts val="0"/>
                </a:spcBef>
                <a:spcAft>
                  <a:spcPts val="0"/>
                </a:spcAft>
                <a:buNone/>
              </a:pPr>
              <a:r>
                <a:rPr lang="en-GB" b="1">
                  <a:solidFill>
                    <a:schemeClr val="dk1"/>
                  </a:solidFill>
                  <a:latin typeface="Roboto"/>
                  <a:ea typeface="Roboto"/>
                  <a:cs typeface="Roboto"/>
                  <a:sym typeface="Roboto"/>
                </a:rPr>
                <a:t>  8 </a:t>
              </a:r>
              <a:r>
                <a:rPr lang="en-GB">
                  <a:solidFill>
                    <a:schemeClr val="dk1"/>
                  </a:solidFill>
                  <a:latin typeface="Roboto"/>
                  <a:ea typeface="Roboto"/>
                  <a:cs typeface="Roboto"/>
                  <a:sym typeface="Roboto"/>
                </a:rPr>
                <a:t>Software Dev</a:t>
              </a:r>
              <a:endParaRPr>
                <a:solidFill>
                  <a:schemeClr val="dk1"/>
                </a:solidFill>
                <a:latin typeface="Roboto"/>
                <a:ea typeface="Roboto"/>
                <a:cs typeface="Roboto"/>
                <a:sym typeface="Roboto"/>
              </a:endParaRPr>
            </a:p>
          </p:txBody>
        </p:sp>
        <p:pic>
          <p:nvPicPr>
            <p:cNvPr id="1572" name="Google Shape;1572;p135"/>
            <p:cNvPicPr preferRelativeResize="0"/>
            <p:nvPr/>
          </p:nvPicPr>
          <p:blipFill rotWithShape="1">
            <a:blip r:embed="rId4">
              <a:alphaModFix/>
            </a:blip>
            <a:srcRect/>
            <a:stretch/>
          </p:blipFill>
          <p:spPr>
            <a:xfrm>
              <a:off x="558109" y="1022363"/>
              <a:ext cx="450001" cy="449998"/>
            </a:xfrm>
            <a:prstGeom prst="rect">
              <a:avLst/>
            </a:prstGeom>
            <a:noFill/>
            <a:ln>
              <a:noFill/>
            </a:ln>
          </p:spPr>
        </p:pic>
      </p:grpSp>
      <p:cxnSp>
        <p:nvCxnSpPr>
          <p:cNvPr id="1573" name="Google Shape;1573;p135"/>
          <p:cNvCxnSpPr>
            <a:stCxn id="1552" idx="2"/>
            <a:endCxn id="1572" idx="0"/>
          </p:cNvCxnSpPr>
          <p:nvPr/>
        </p:nvCxnSpPr>
        <p:spPr>
          <a:xfrm rot="-5400000" flipH="1">
            <a:off x="3607432" y="2869402"/>
            <a:ext cx="2246100" cy="600"/>
          </a:xfrm>
          <a:prstGeom prst="bentConnector3">
            <a:avLst>
              <a:gd name="adj1" fmla="val 50003"/>
            </a:avLst>
          </a:prstGeom>
          <a:noFill/>
          <a:ln w="9525" cap="flat" cmpd="sng">
            <a:solidFill>
              <a:schemeClr val="dk2"/>
            </a:solidFill>
            <a:prstDash val="solid"/>
            <a:round/>
            <a:headEnd type="none" w="med" len="med"/>
            <a:tailEnd type="triangle" w="med" len="med"/>
          </a:ln>
        </p:spPr>
      </p:cxnSp>
      <p:grpSp>
        <p:nvGrpSpPr>
          <p:cNvPr id="1574" name="Google Shape;1574;p135"/>
          <p:cNvGrpSpPr/>
          <p:nvPr/>
        </p:nvGrpSpPr>
        <p:grpSpPr>
          <a:xfrm>
            <a:off x="2404675" y="3992876"/>
            <a:ext cx="1605485" cy="449998"/>
            <a:chOff x="2126275" y="1393576"/>
            <a:chExt cx="1605485" cy="449998"/>
          </a:xfrm>
        </p:grpSpPr>
        <p:sp>
          <p:nvSpPr>
            <p:cNvPr id="1575" name="Google Shape;1575;p135"/>
            <p:cNvSpPr txBox="1"/>
            <p:nvPr/>
          </p:nvSpPr>
          <p:spPr>
            <a:xfrm>
              <a:off x="2126275" y="1411575"/>
              <a:ext cx="1116000" cy="4140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b="1">
                  <a:solidFill>
                    <a:schemeClr val="dk1"/>
                  </a:solidFill>
                  <a:latin typeface="Roboto"/>
                  <a:ea typeface="Roboto"/>
                  <a:cs typeface="Roboto"/>
                  <a:sym typeface="Roboto"/>
                </a:rPr>
                <a:t>261 </a:t>
              </a:r>
              <a:r>
                <a:rPr lang="en-GB">
                  <a:solidFill>
                    <a:schemeClr val="dk1"/>
                  </a:solidFill>
                  <a:latin typeface="Roboto"/>
                  <a:ea typeface="Roboto"/>
                  <a:cs typeface="Roboto"/>
                  <a:sym typeface="Roboto"/>
                </a:rPr>
                <a:t>Facilitators</a:t>
              </a:r>
              <a:endParaRPr>
                <a:solidFill>
                  <a:schemeClr val="dk1"/>
                </a:solidFill>
                <a:latin typeface="Roboto"/>
                <a:ea typeface="Roboto"/>
                <a:cs typeface="Roboto"/>
                <a:sym typeface="Roboto"/>
              </a:endParaRPr>
            </a:p>
          </p:txBody>
        </p:sp>
        <p:pic>
          <p:nvPicPr>
            <p:cNvPr id="1576" name="Google Shape;1576;p135"/>
            <p:cNvPicPr preferRelativeResize="0"/>
            <p:nvPr/>
          </p:nvPicPr>
          <p:blipFill rotWithShape="1">
            <a:blip r:embed="rId4">
              <a:alphaModFix/>
            </a:blip>
            <a:srcRect/>
            <a:stretch/>
          </p:blipFill>
          <p:spPr>
            <a:xfrm>
              <a:off x="3281759" y="1393576"/>
              <a:ext cx="450001" cy="449998"/>
            </a:xfrm>
            <a:prstGeom prst="rect">
              <a:avLst/>
            </a:prstGeom>
            <a:noFill/>
            <a:ln>
              <a:noFill/>
            </a:ln>
          </p:spPr>
        </p:pic>
      </p:grpSp>
      <p:cxnSp>
        <p:nvCxnSpPr>
          <p:cNvPr id="1577" name="Google Shape;1577;p135"/>
          <p:cNvCxnSpPr>
            <a:stCxn id="1578" idx="3"/>
            <a:endCxn id="1576" idx="3"/>
          </p:cNvCxnSpPr>
          <p:nvPr/>
        </p:nvCxnSpPr>
        <p:spPr>
          <a:xfrm flipH="1">
            <a:off x="4010221" y="1529950"/>
            <a:ext cx="14400" cy="2688000"/>
          </a:xfrm>
          <a:prstGeom prst="bentConnector3">
            <a:avLst>
              <a:gd name="adj1" fmla="val -1653646"/>
            </a:avLst>
          </a:prstGeom>
          <a:noFill/>
          <a:ln w="9525" cap="flat" cmpd="sng">
            <a:solidFill>
              <a:schemeClr val="dk2"/>
            </a:solidFill>
            <a:prstDash val="solid"/>
            <a:round/>
            <a:headEnd type="none" w="med" len="med"/>
            <a:tailEnd type="triangle" w="med" len="med"/>
          </a:ln>
        </p:spPr>
      </p:cxnSp>
      <p:grpSp>
        <p:nvGrpSpPr>
          <p:cNvPr id="1579" name="Google Shape;1579;p135"/>
          <p:cNvGrpSpPr/>
          <p:nvPr/>
        </p:nvGrpSpPr>
        <p:grpSpPr>
          <a:xfrm>
            <a:off x="6947123" y="2195976"/>
            <a:ext cx="848609" cy="378001"/>
            <a:chOff x="1615436" y="2596676"/>
            <a:chExt cx="848609" cy="378001"/>
          </a:xfrm>
        </p:grpSpPr>
        <p:sp>
          <p:nvSpPr>
            <p:cNvPr id="1580" name="Google Shape;1580;p135"/>
            <p:cNvSpPr txBox="1"/>
            <p:nvPr/>
          </p:nvSpPr>
          <p:spPr>
            <a:xfrm>
              <a:off x="2104044" y="2614676"/>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endParaRPr>
                <a:solidFill>
                  <a:srgbClr val="38761D"/>
                </a:solidFill>
                <a:latin typeface="Roboto"/>
                <a:ea typeface="Roboto"/>
                <a:cs typeface="Roboto"/>
                <a:sym typeface="Roboto"/>
              </a:endParaRPr>
            </a:p>
          </p:txBody>
        </p:sp>
        <p:pic>
          <p:nvPicPr>
            <p:cNvPr id="1566" name="Google Shape;1566;p135"/>
            <p:cNvPicPr preferRelativeResize="0"/>
            <p:nvPr/>
          </p:nvPicPr>
          <p:blipFill rotWithShape="1">
            <a:blip r:embed="rId3">
              <a:alphaModFix/>
            </a:blip>
            <a:srcRect t="29" b="29"/>
            <a:stretch/>
          </p:blipFill>
          <p:spPr>
            <a:xfrm>
              <a:off x="1615436" y="2596676"/>
              <a:ext cx="360000" cy="360000"/>
            </a:xfrm>
            <a:prstGeom prst="rect">
              <a:avLst/>
            </a:prstGeom>
            <a:noFill/>
            <a:ln>
              <a:noFill/>
            </a:ln>
          </p:spPr>
        </p:pic>
      </p:grpSp>
      <p:grpSp>
        <p:nvGrpSpPr>
          <p:cNvPr id="1581" name="Google Shape;1581;p135"/>
          <p:cNvGrpSpPr/>
          <p:nvPr/>
        </p:nvGrpSpPr>
        <p:grpSpPr>
          <a:xfrm>
            <a:off x="6949545" y="3992875"/>
            <a:ext cx="1592677" cy="449998"/>
            <a:chOff x="6363820" y="3874401"/>
            <a:chExt cx="1592677" cy="449998"/>
          </a:xfrm>
        </p:grpSpPr>
        <p:pic>
          <p:nvPicPr>
            <p:cNvPr id="1582" name="Google Shape;1582;p135"/>
            <p:cNvPicPr preferRelativeResize="0"/>
            <p:nvPr/>
          </p:nvPicPr>
          <p:blipFill rotWithShape="1">
            <a:blip r:embed="rId4">
              <a:alphaModFix/>
            </a:blip>
            <a:srcRect/>
            <a:stretch/>
          </p:blipFill>
          <p:spPr>
            <a:xfrm>
              <a:off x="6363820" y="3874401"/>
              <a:ext cx="450001" cy="449998"/>
            </a:xfrm>
            <a:prstGeom prst="rect">
              <a:avLst/>
            </a:prstGeom>
            <a:noFill/>
            <a:ln>
              <a:noFill/>
            </a:ln>
          </p:spPr>
        </p:pic>
        <p:sp>
          <p:nvSpPr>
            <p:cNvPr id="1583" name="Google Shape;1583;p135"/>
            <p:cNvSpPr txBox="1"/>
            <p:nvPr/>
          </p:nvSpPr>
          <p:spPr>
            <a:xfrm>
              <a:off x="6840497" y="3892400"/>
              <a:ext cx="1116000" cy="414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40 </a:t>
              </a:r>
              <a:r>
                <a:rPr lang="en-GB">
                  <a:solidFill>
                    <a:schemeClr val="dk1"/>
                  </a:solidFill>
                  <a:latin typeface="Roboto"/>
                  <a:ea typeface="Roboto"/>
                  <a:cs typeface="Roboto"/>
                  <a:sym typeface="Roboto"/>
                </a:rPr>
                <a:t>Facilitators</a:t>
              </a:r>
              <a:endParaRPr>
                <a:solidFill>
                  <a:schemeClr val="dk1"/>
                </a:solidFill>
                <a:latin typeface="Roboto"/>
                <a:ea typeface="Roboto"/>
                <a:cs typeface="Roboto"/>
                <a:sym typeface="Roboto"/>
              </a:endParaRPr>
            </a:p>
          </p:txBody>
        </p:sp>
      </p:grpSp>
      <p:cxnSp>
        <p:nvCxnSpPr>
          <p:cNvPr id="1584" name="Google Shape;1584;p135"/>
          <p:cNvCxnSpPr>
            <a:stCxn id="1565" idx="3"/>
            <a:endCxn id="1582" idx="1"/>
          </p:cNvCxnSpPr>
          <p:nvPr/>
        </p:nvCxnSpPr>
        <p:spPr>
          <a:xfrm>
            <a:off x="6515075" y="1530400"/>
            <a:ext cx="434400" cy="2687400"/>
          </a:xfrm>
          <a:prstGeom prst="bentConnector3">
            <a:avLst>
              <a:gd name="adj1" fmla="val 50008"/>
            </a:avLst>
          </a:prstGeom>
          <a:noFill/>
          <a:ln w="9525" cap="flat" cmpd="sng">
            <a:solidFill>
              <a:schemeClr val="dk2"/>
            </a:solidFill>
            <a:prstDash val="solid"/>
            <a:round/>
            <a:headEnd type="none" w="med" len="med"/>
            <a:tailEnd type="triangle" w="med" len="med"/>
          </a:ln>
        </p:spPr>
      </p:cxnSp>
      <p:cxnSp>
        <p:nvCxnSpPr>
          <p:cNvPr id="1585" name="Google Shape;1585;p135"/>
          <p:cNvCxnSpPr>
            <a:stCxn id="1565" idx="3"/>
            <a:endCxn id="1586" idx="1"/>
          </p:cNvCxnSpPr>
          <p:nvPr/>
        </p:nvCxnSpPr>
        <p:spPr>
          <a:xfrm>
            <a:off x="6515075" y="1530400"/>
            <a:ext cx="414600" cy="600"/>
          </a:xfrm>
          <a:prstGeom prst="bentConnector3">
            <a:avLst>
              <a:gd name="adj1" fmla="val 49992"/>
            </a:avLst>
          </a:prstGeom>
          <a:noFill/>
          <a:ln w="9525" cap="flat" cmpd="sng">
            <a:solidFill>
              <a:schemeClr val="dk2"/>
            </a:solidFill>
            <a:prstDash val="solid"/>
            <a:round/>
            <a:headEnd type="none" w="med" len="med"/>
            <a:tailEnd type="triangle" w="med" len="med"/>
          </a:ln>
        </p:spPr>
      </p:cxnSp>
      <p:grpSp>
        <p:nvGrpSpPr>
          <p:cNvPr id="1587" name="Google Shape;1587;p135"/>
          <p:cNvGrpSpPr/>
          <p:nvPr/>
        </p:nvGrpSpPr>
        <p:grpSpPr>
          <a:xfrm>
            <a:off x="6951509" y="2717380"/>
            <a:ext cx="839833" cy="431999"/>
            <a:chOff x="2208209" y="2871180"/>
            <a:chExt cx="839833" cy="431999"/>
          </a:xfrm>
        </p:grpSpPr>
        <p:pic>
          <p:nvPicPr>
            <p:cNvPr id="1588" name="Google Shape;1588;p135"/>
            <p:cNvPicPr preferRelativeResize="0"/>
            <p:nvPr/>
          </p:nvPicPr>
          <p:blipFill>
            <a:blip r:embed="rId2">
              <a:alphaModFix/>
            </a:blip>
            <a:stretch>
              <a:fillRect/>
            </a:stretch>
          </p:blipFill>
          <p:spPr>
            <a:xfrm>
              <a:off x="2208209" y="2871180"/>
              <a:ext cx="360000" cy="360001"/>
            </a:xfrm>
            <a:prstGeom prst="rect">
              <a:avLst/>
            </a:prstGeom>
            <a:noFill/>
            <a:ln>
              <a:noFill/>
            </a:ln>
          </p:spPr>
        </p:pic>
        <p:sp>
          <p:nvSpPr>
            <p:cNvPr id="1589" name="Google Shape;1589;p135"/>
            <p:cNvSpPr txBox="1"/>
            <p:nvPr/>
          </p:nvSpPr>
          <p:spPr>
            <a:xfrm>
              <a:off x="2688042" y="2889179"/>
              <a:ext cx="360000" cy="414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endParaRPr>
                <a:solidFill>
                  <a:schemeClr val="dk1"/>
                </a:solidFill>
                <a:latin typeface="Roboto"/>
                <a:ea typeface="Roboto"/>
                <a:cs typeface="Roboto"/>
                <a:sym typeface="Roboto"/>
              </a:endParaRPr>
            </a:p>
          </p:txBody>
        </p:sp>
      </p:grpSp>
      <p:grpSp>
        <p:nvGrpSpPr>
          <p:cNvPr id="1590" name="Google Shape;1590;p135"/>
          <p:cNvGrpSpPr/>
          <p:nvPr/>
        </p:nvGrpSpPr>
        <p:grpSpPr>
          <a:xfrm>
            <a:off x="6951509" y="3247750"/>
            <a:ext cx="824967" cy="432000"/>
            <a:chOff x="2223075" y="3582975"/>
            <a:chExt cx="824967" cy="432000"/>
          </a:xfrm>
        </p:grpSpPr>
        <p:sp>
          <p:nvSpPr>
            <p:cNvPr id="1591" name="Google Shape;1591;p135"/>
            <p:cNvSpPr txBox="1"/>
            <p:nvPr/>
          </p:nvSpPr>
          <p:spPr>
            <a:xfrm>
              <a:off x="2688042" y="3600975"/>
              <a:ext cx="360000" cy="414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endParaRPr>
                <a:solidFill>
                  <a:schemeClr val="dk1"/>
                </a:solidFill>
                <a:latin typeface="Roboto"/>
                <a:ea typeface="Roboto"/>
                <a:cs typeface="Roboto"/>
                <a:sym typeface="Roboto"/>
              </a:endParaRPr>
            </a:p>
          </p:txBody>
        </p:sp>
        <p:sp>
          <p:nvSpPr>
            <p:cNvPr id="1592" name="Google Shape;1592;p135"/>
            <p:cNvSpPr/>
            <p:nvPr/>
          </p:nvSpPr>
          <p:spPr>
            <a:xfrm>
              <a:off x="2223075" y="3582975"/>
              <a:ext cx="360000" cy="3600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593" name="Google Shape;1593;p135"/>
          <p:cNvCxnSpPr>
            <a:stCxn id="1565" idx="3"/>
            <a:endCxn id="1592" idx="2"/>
          </p:cNvCxnSpPr>
          <p:nvPr/>
        </p:nvCxnSpPr>
        <p:spPr>
          <a:xfrm>
            <a:off x="6515075" y="1530400"/>
            <a:ext cx="436500" cy="1897200"/>
          </a:xfrm>
          <a:prstGeom prst="bentConnector3">
            <a:avLst>
              <a:gd name="adj1" fmla="val 49992"/>
            </a:avLst>
          </a:prstGeom>
          <a:noFill/>
          <a:ln w="9525" cap="flat" cmpd="sng">
            <a:solidFill>
              <a:schemeClr val="dk2"/>
            </a:solidFill>
            <a:prstDash val="solid"/>
            <a:round/>
            <a:headEnd type="none" w="med" len="med"/>
            <a:tailEnd type="triangle" w="med" len="med"/>
          </a:ln>
        </p:spPr>
      </p:cxnSp>
      <p:cxnSp>
        <p:nvCxnSpPr>
          <p:cNvPr id="1594" name="Google Shape;1594;p135"/>
          <p:cNvCxnSpPr>
            <a:stCxn id="1565" idx="3"/>
            <a:endCxn id="1588" idx="1"/>
          </p:cNvCxnSpPr>
          <p:nvPr/>
        </p:nvCxnSpPr>
        <p:spPr>
          <a:xfrm>
            <a:off x="6515075" y="1530400"/>
            <a:ext cx="436500" cy="1367100"/>
          </a:xfrm>
          <a:prstGeom prst="bentConnector3">
            <a:avLst>
              <a:gd name="adj1" fmla="val 49992"/>
            </a:avLst>
          </a:prstGeom>
          <a:noFill/>
          <a:ln w="9525" cap="flat" cmpd="sng">
            <a:solidFill>
              <a:schemeClr val="dk2"/>
            </a:solidFill>
            <a:prstDash val="solid"/>
            <a:round/>
            <a:headEnd type="none" w="med" len="med"/>
            <a:tailEnd type="triangle" w="med" len="med"/>
          </a:ln>
        </p:spPr>
      </p:cxnSp>
      <p:grpSp>
        <p:nvGrpSpPr>
          <p:cNvPr id="1595" name="Google Shape;1595;p135"/>
          <p:cNvGrpSpPr/>
          <p:nvPr/>
        </p:nvGrpSpPr>
        <p:grpSpPr>
          <a:xfrm>
            <a:off x="1243609" y="1296651"/>
            <a:ext cx="1237787" cy="450001"/>
            <a:chOff x="557809" y="1403276"/>
            <a:chExt cx="1237787" cy="450001"/>
          </a:xfrm>
        </p:grpSpPr>
        <p:sp>
          <p:nvSpPr>
            <p:cNvPr id="1551" name="Google Shape;1551;p135"/>
            <p:cNvSpPr txBox="1"/>
            <p:nvPr/>
          </p:nvSpPr>
          <p:spPr>
            <a:xfrm>
              <a:off x="1003596" y="1421276"/>
              <a:ext cx="792000" cy="414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864 </a:t>
              </a:r>
              <a:r>
                <a:rPr lang="en-GB">
                  <a:solidFill>
                    <a:schemeClr val="dk1"/>
                  </a:solidFill>
                  <a:latin typeface="Roboto"/>
                  <a:ea typeface="Roboto"/>
                  <a:cs typeface="Roboto"/>
                  <a:sym typeface="Roboto"/>
                </a:rPr>
                <a:t>YES</a:t>
              </a:r>
              <a:endParaRPr>
                <a:solidFill>
                  <a:schemeClr val="dk1"/>
                </a:solidFill>
                <a:latin typeface="Roboto"/>
                <a:ea typeface="Roboto"/>
                <a:cs typeface="Roboto"/>
                <a:sym typeface="Roboto"/>
              </a:endParaRPr>
            </a:p>
          </p:txBody>
        </p:sp>
        <p:pic>
          <p:nvPicPr>
            <p:cNvPr id="1555" name="Google Shape;1555;p135"/>
            <p:cNvPicPr preferRelativeResize="0"/>
            <p:nvPr/>
          </p:nvPicPr>
          <p:blipFill rotWithShape="1">
            <a:blip r:embed="rId5">
              <a:alphaModFix/>
            </a:blip>
            <a:srcRect t="29" b="29"/>
            <a:stretch/>
          </p:blipFill>
          <p:spPr>
            <a:xfrm>
              <a:off x="557809" y="1403276"/>
              <a:ext cx="450001" cy="450001"/>
            </a:xfrm>
            <a:prstGeom prst="rect">
              <a:avLst/>
            </a:prstGeom>
            <a:noFill/>
            <a:ln>
              <a:noFill/>
            </a:ln>
          </p:spPr>
        </p:pic>
      </p:grpSp>
      <p:grpSp>
        <p:nvGrpSpPr>
          <p:cNvPr id="1596" name="Google Shape;1596;p135"/>
          <p:cNvGrpSpPr/>
          <p:nvPr/>
        </p:nvGrpSpPr>
        <p:grpSpPr>
          <a:xfrm>
            <a:off x="2421824" y="1304950"/>
            <a:ext cx="1602797" cy="450001"/>
            <a:chOff x="2193224" y="1792575"/>
            <a:chExt cx="1602797" cy="450001"/>
          </a:xfrm>
        </p:grpSpPr>
        <p:sp>
          <p:nvSpPr>
            <p:cNvPr id="1597" name="Google Shape;1597;p135"/>
            <p:cNvSpPr txBox="1"/>
            <p:nvPr/>
          </p:nvSpPr>
          <p:spPr>
            <a:xfrm>
              <a:off x="2193224" y="1810576"/>
              <a:ext cx="1116000" cy="4140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b="1">
                  <a:solidFill>
                    <a:schemeClr val="dk2"/>
                  </a:solidFill>
                  <a:latin typeface="Roboto"/>
                  <a:ea typeface="Roboto"/>
                  <a:cs typeface="Roboto"/>
                  <a:sym typeface="Roboto"/>
                </a:rPr>
                <a:t>562^ </a:t>
              </a:r>
              <a:r>
                <a:rPr lang="en-GB">
                  <a:solidFill>
                    <a:schemeClr val="dk2"/>
                  </a:solidFill>
                  <a:latin typeface="Roboto"/>
                  <a:ea typeface="Roboto"/>
                  <a:cs typeface="Roboto"/>
                  <a:sym typeface="Roboto"/>
                </a:rPr>
                <a:t>Facilitators</a:t>
              </a:r>
              <a:endParaRPr>
                <a:solidFill>
                  <a:schemeClr val="dk2"/>
                </a:solidFill>
                <a:latin typeface="Roboto"/>
                <a:ea typeface="Roboto"/>
                <a:cs typeface="Roboto"/>
                <a:sym typeface="Roboto"/>
              </a:endParaRPr>
            </a:p>
          </p:txBody>
        </p:sp>
        <p:pic>
          <p:nvPicPr>
            <p:cNvPr id="1578" name="Google Shape;1578;p135"/>
            <p:cNvPicPr preferRelativeResize="0"/>
            <p:nvPr/>
          </p:nvPicPr>
          <p:blipFill rotWithShape="1">
            <a:blip r:embed="rId5">
              <a:alphaModFix/>
            </a:blip>
            <a:srcRect t="29" b="29"/>
            <a:stretch/>
          </p:blipFill>
          <p:spPr>
            <a:xfrm>
              <a:off x="3346020" y="1792575"/>
              <a:ext cx="450001" cy="450001"/>
            </a:xfrm>
            <a:prstGeom prst="rect">
              <a:avLst/>
            </a:prstGeom>
            <a:noFill/>
            <a:ln>
              <a:noFill/>
            </a:ln>
          </p:spPr>
        </p:pic>
      </p:grpSp>
      <p:grpSp>
        <p:nvGrpSpPr>
          <p:cNvPr id="1598" name="Google Shape;1598;p135"/>
          <p:cNvGrpSpPr/>
          <p:nvPr/>
        </p:nvGrpSpPr>
        <p:grpSpPr>
          <a:xfrm>
            <a:off x="4505181" y="1296400"/>
            <a:ext cx="2009894" cy="468000"/>
            <a:chOff x="4200381" y="1403025"/>
            <a:chExt cx="2009894" cy="468000"/>
          </a:xfrm>
        </p:grpSpPr>
        <p:sp>
          <p:nvSpPr>
            <p:cNvPr id="1565" name="Google Shape;1565;p135"/>
            <p:cNvSpPr txBox="1"/>
            <p:nvPr/>
          </p:nvSpPr>
          <p:spPr>
            <a:xfrm>
              <a:off x="4662275" y="1403025"/>
              <a:ext cx="1548000" cy="468000"/>
            </a:xfrm>
            <a:prstGeom prst="rect">
              <a:avLst/>
            </a:prstGeom>
            <a:noFill/>
            <a:ln>
              <a:noFill/>
            </a:ln>
          </p:spPr>
          <p:txBody>
            <a:bodyPr spcFirstLastPara="1" wrap="square" lIns="54000" tIns="18000" rIns="54000" bIns="18000" anchor="t"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140 </a:t>
              </a:r>
              <a:r>
                <a:rPr lang="en-GB">
                  <a:solidFill>
                    <a:schemeClr val="dk1"/>
                  </a:solidFill>
                  <a:latin typeface="Roboto"/>
                  <a:ea typeface="Roboto"/>
                  <a:cs typeface="Roboto"/>
                  <a:sym typeface="Roboto"/>
                </a:rPr>
                <a:t>Tech Support</a:t>
              </a:r>
              <a:br>
                <a:rPr lang="en-GB">
                  <a:solidFill>
                    <a:schemeClr val="dk1"/>
                  </a:solidFill>
                  <a:latin typeface="Roboto"/>
                  <a:ea typeface="Roboto"/>
                  <a:cs typeface="Roboto"/>
                  <a:sym typeface="Roboto"/>
                </a:rPr>
              </a:br>
              <a:r>
                <a:rPr lang="en-GB">
                  <a:solidFill>
                    <a:schemeClr val="dk1"/>
                  </a:solidFill>
                  <a:latin typeface="Roboto"/>
                  <a:ea typeface="Roboto"/>
                  <a:cs typeface="Roboto"/>
                  <a:sym typeface="Roboto"/>
                </a:rPr>
                <a:t>  </a:t>
              </a:r>
              <a:r>
                <a:rPr lang="en-GB" b="1">
                  <a:solidFill>
                    <a:schemeClr val="dk1"/>
                  </a:solidFill>
                  <a:latin typeface="Roboto"/>
                  <a:ea typeface="Roboto"/>
                  <a:cs typeface="Roboto"/>
                  <a:sym typeface="Roboto"/>
                </a:rPr>
                <a:t>20 </a:t>
              </a:r>
              <a:r>
                <a:rPr lang="en-GB">
                  <a:solidFill>
                    <a:schemeClr val="dk1"/>
                  </a:solidFill>
                  <a:latin typeface="Roboto"/>
                  <a:ea typeface="Roboto"/>
                  <a:cs typeface="Roboto"/>
                  <a:sym typeface="Roboto"/>
                </a:rPr>
                <a:t>Bus Admin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    8</a:t>
              </a:r>
              <a:r>
                <a:rPr lang="en-GB">
                  <a:solidFill>
                    <a:schemeClr val="dk1"/>
                  </a:solidFill>
                  <a:latin typeface="Roboto"/>
                  <a:ea typeface="Roboto"/>
                  <a:cs typeface="Roboto"/>
                  <a:sym typeface="Roboto"/>
                </a:rPr>
                <a:t> Software Dev</a:t>
              </a:r>
              <a:endParaRPr>
                <a:solidFill>
                  <a:schemeClr val="dk1"/>
                </a:solidFill>
                <a:latin typeface="Roboto"/>
                <a:ea typeface="Roboto"/>
                <a:cs typeface="Roboto"/>
                <a:sym typeface="Roboto"/>
              </a:endParaRPr>
            </a:p>
          </p:txBody>
        </p:sp>
        <p:pic>
          <p:nvPicPr>
            <p:cNvPr id="1552" name="Google Shape;1552;p135"/>
            <p:cNvPicPr preferRelativeResize="0"/>
            <p:nvPr/>
          </p:nvPicPr>
          <p:blipFill rotWithShape="1">
            <a:blip r:embed="rId5">
              <a:alphaModFix/>
            </a:blip>
            <a:srcRect t="29" b="29"/>
            <a:stretch/>
          </p:blipFill>
          <p:spPr>
            <a:xfrm>
              <a:off x="4200381" y="1403276"/>
              <a:ext cx="450001" cy="450001"/>
            </a:xfrm>
            <a:prstGeom prst="rect">
              <a:avLst/>
            </a:prstGeom>
            <a:noFill/>
            <a:ln>
              <a:noFill/>
            </a:ln>
          </p:spPr>
        </p:pic>
      </p:grpSp>
      <p:sp>
        <p:nvSpPr>
          <p:cNvPr id="1599" name="Google Shape;1599;p135"/>
          <p:cNvSpPr txBox="1"/>
          <p:nvPr/>
        </p:nvSpPr>
        <p:spPr>
          <a:xfrm>
            <a:off x="369000" y="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Create pathway to better employment for youth</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cxnSp>
        <p:nvCxnSpPr>
          <p:cNvPr id="1600" name="Google Shape;1600;p135"/>
          <p:cNvCxnSpPr>
            <a:stCxn id="1552" idx="2"/>
            <a:endCxn id="1601" idx="1"/>
          </p:cNvCxnSpPr>
          <p:nvPr/>
        </p:nvCxnSpPr>
        <p:spPr>
          <a:xfrm rot="-5400000" flipH="1">
            <a:off x="4560532" y="1916302"/>
            <a:ext cx="628500" cy="289200"/>
          </a:xfrm>
          <a:prstGeom prst="bentConnector2">
            <a:avLst/>
          </a:prstGeom>
          <a:noFill/>
          <a:ln w="9525" cap="flat" cmpd="sng">
            <a:solidFill>
              <a:schemeClr val="dk2"/>
            </a:solidFill>
            <a:prstDash val="solid"/>
            <a:round/>
            <a:headEnd type="none" w="med" len="med"/>
            <a:tailEnd type="triangle" w="med" len="med"/>
          </a:ln>
        </p:spPr>
      </p:cxnSp>
      <p:cxnSp>
        <p:nvCxnSpPr>
          <p:cNvPr id="1602" name="Google Shape;1602;p135"/>
          <p:cNvCxnSpPr>
            <a:stCxn id="1552" idx="2"/>
            <a:endCxn id="1603" idx="2"/>
          </p:cNvCxnSpPr>
          <p:nvPr/>
        </p:nvCxnSpPr>
        <p:spPr>
          <a:xfrm rot="-5400000" flipH="1">
            <a:off x="4030132" y="2446702"/>
            <a:ext cx="1689300" cy="289200"/>
          </a:xfrm>
          <a:prstGeom prst="bentConnector2">
            <a:avLst/>
          </a:prstGeom>
          <a:noFill/>
          <a:ln w="9525" cap="flat" cmpd="sng">
            <a:solidFill>
              <a:schemeClr val="dk2"/>
            </a:solidFill>
            <a:prstDash val="solid"/>
            <a:round/>
            <a:headEnd type="none" w="med" len="med"/>
            <a:tailEnd type="triangle" w="med" len="med"/>
          </a:ln>
        </p:spPr>
      </p:cxnSp>
      <p:grpSp>
        <p:nvGrpSpPr>
          <p:cNvPr id="1604" name="Google Shape;1604;p135"/>
          <p:cNvGrpSpPr/>
          <p:nvPr/>
        </p:nvGrpSpPr>
        <p:grpSpPr>
          <a:xfrm>
            <a:off x="6929609" y="1305563"/>
            <a:ext cx="1627193" cy="450001"/>
            <a:chOff x="557809" y="1403276"/>
            <a:chExt cx="1627193" cy="450001"/>
          </a:xfrm>
        </p:grpSpPr>
        <p:sp>
          <p:nvSpPr>
            <p:cNvPr id="1605" name="Google Shape;1605;p135"/>
            <p:cNvSpPr txBox="1"/>
            <p:nvPr/>
          </p:nvSpPr>
          <p:spPr>
            <a:xfrm>
              <a:off x="1003602" y="1421288"/>
              <a:ext cx="1181400" cy="414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chemeClr val="dk2"/>
                  </a:solidFill>
                  <a:latin typeface="Roboto"/>
                  <a:ea typeface="Roboto"/>
                  <a:cs typeface="Roboto"/>
                  <a:sym typeface="Roboto"/>
                </a:rPr>
                <a:t>40 </a:t>
              </a:r>
              <a:r>
                <a:rPr lang="en-GB">
                  <a:solidFill>
                    <a:schemeClr val="dk2"/>
                  </a:solidFill>
                  <a:latin typeface="Roboto"/>
                  <a:ea typeface="Roboto"/>
                  <a:cs typeface="Roboto"/>
                  <a:sym typeface="Roboto"/>
                </a:rPr>
                <a:t>Facilitators</a:t>
              </a:r>
              <a:endParaRPr>
                <a:solidFill>
                  <a:schemeClr val="dk2"/>
                </a:solidFill>
                <a:latin typeface="Roboto"/>
                <a:ea typeface="Roboto"/>
                <a:cs typeface="Roboto"/>
                <a:sym typeface="Roboto"/>
              </a:endParaRPr>
            </a:p>
          </p:txBody>
        </p:sp>
        <p:pic>
          <p:nvPicPr>
            <p:cNvPr id="1586" name="Google Shape;1586;p135"/>
            <p:cNvPicPr preferRelativeResize="0"/>
            <p:nvPr/>
          </p:nvPicPr>
          <p:blipFill rotWithShape="1">
            <a:blip r:embed="rId5">
              <a:alphaModFix/>
            </a:blip>
            <a:srcRect t="29" b="29"/>
            <a:stretch/>
          </p:blipFill>
          <p:spPr>
            <a:xfrm>
              <a:off x="557809" y="1403276"/>
              <a:ext cx="450001" cy="450001"/>
            </a:xfrm>
            <a:prstGeom prst="rect">
              <a:avLst/>
            </a:prstGeom>
            <a:noFill/>
            <a:ln>
              <a:noFill/>
            </a:ln>
          </p:spPr>
        </p:pic>
      </p:grpSp>
      <p:cxnSp>
        <p:nvCxnSpPr>
          <p:cNvPr id="1606" name="Google Shape;1606;p135"/>
          <p:cNvCxnSpPr>
            <a:stCxn id="1578" idx="3"/>
            <a:endCxn id="1607" idx="3"/>
          </p:cNvCxnSpPr>
          <p:nvPr/>
        </p:nvCxnSpPr>
        <p:spPr>
          <a:xfrm flipH="1">
            <a:off x="3877921" y="1529950"/>
            <a:ext cx="146700" cy="1375800"/>
          </a:xfrm>
          <a:prstGeom prst="bentConnector3">
            <a:avLst>
              <a:gd name="adj1" fmla="val -162321"/>
            </a:avLst>
          </a:prstGeom>
          <a:noFill/>
          <a:ln w="9525" cap="flat" cmpd="sng">
            <a:solidFill>
              <a:schemeClr val="dk2"/>
            </a:solidFill>
            <a:prstDash val="solid"/>
            <a:round/>
            <a:headEnd type="none" w="med" len="med"/>
            <a:tailEnd type="triangle" w="med" len="med"/>
          </a:ln>
        </p:spPr>
      </p:cxnSp>
      <p:cxnSp>
        <p:nvCxnSpPr>
          <p:cNvPr id="1608" name="Google Shape;1608;p135"/>
          <p:cNvCxnSpPr>
            <a:stCxn id="1578" idx="3"/>
            <a:endCxn id="1609" idx="3"/>
          </p:cNvCxnSpPr>
          <p:nvPr/>
        </p:nvCxnSpPr>
        <p:spPr>
          <a:xfrm flipH="1">
            <a:off x="3862921" y="1529950"/>
            <a:ext cx="161700" cy="1906200"/>
          </a:xfrm>
          <a:prstGeom prst="bentConnector3">
            <a:avLst>
              <a:gd name="adj1" fmla="val -147263"/>
            </a:avLst>
          </a:prstGeom>
          <a:noFill/>
          <a:ln w="9525" cap="flat" cmpd="sng">
            <a:solidFill>
              <a:schemeClr val="dk2"/>
            </a:solidFill>
            <a:prstDash val="solid"/>
            <a:round/>
            <a:headEnd type="none" w="med" len="med"/>
            <a:tailEnd type="triangle" w="med" len="med"/>
          </a:ln>
        </p:spPr>
      </p:cxnSp>
      <p:cxnSp>
        <p:nvCxnSpPr>
          <p:cNvPr id="1610" name="Google Shape;1610;p135"/>
          <p:cNvCxnSpPr>
            <a:stCxn id="1578" idx="3"/>
            <a:endCxn id="1611" idx="3"/>
          </p:cNvCxnSpPr>
          <p:nvPr/>
        </p:nvCxnSpPr>
        <p:spPr>
          <a:xfrm flipH="1">
            <a:off x="3886621" y="1529950"/>
            <a:ext cx="138000" cy="845400"/>
          </a:xfrm>
          <a:prstGeom prst="bentConnector3">
            <a:avLst>
              <a:gd name="adj1" fmla="val -172554"/>
            </a:avLst>
          </a:prstGeom>
          <a:noFill/>
          <a:ln w="9525" cap="flat" cmpd="sng">
            <a:solidFill>
              <a:schemeClr val="dk2"/>
            </a:solidFill>
            <a:prstDash val="solid"/>
            <a:round/>
            <a:headEnd type="none" w="med" len="med"/>
            <a:tailEnd type="triangle" w="med" len="med"/>
          </a:ln>
        </p:spPr>
      </p:cxnSp>
      <p:sp>
        <p:nvSpPr>
          <p:cNvPr id="1612" name="Google Shape;1612;p135"/>
          <p:cNvSpPr txBox="1"/>
          <p:nvPr/>
        </p:nvSpPr>
        <p:spPr>
          <a:xfrm>
            <a:off x="62502" y="2711161"/>
            <a:ext cx="1237500" cy="4140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b="1">
                <a:solidFill>
                  <a:schemeClr val="lt2"/>
                </a:solidFill>
                <a:latin typeface="Roboto"/>
                <a:ea typeface="Roboto"/>
                <a:cs typeface="Roboto"/>
                <a:sym typeface="Roboto"/>
              </a:rPr>
              <a:t>87 </a:t>
            </a:r>
            <a:r>
              <a:rPr lang="en-GB">
                <a:solidFill>
                  <a:schemeClr val="lt2"/>
                </a:solidFill>
                <a:latin typeface="Roboto"/>
                <a:ea typeface="Roboto"/>
                <a:cs typeface="Roboto"/>
                <a:sym typeface="Roboto"/>
              </a:rPr>
              <a:t>Studies &amp; Other</a:t>
            </a:r>
            <a:endParaRPr>
              <a:solidFill>
                <a:schemeClr val="lt2"/>
              </a:solidFill>
              <a:latin typeface="Roboto"/>
              <a:ea typeface="Roboto"/>
              <a:cs typeface="Roboto"/>
              <a:sym typeface="Roboto"/>
            </a:endParaRPr>
          </a:p>
        </p:txBody>
      </p:sp>
      <p:sp>
        <p:nvSpPr>
          <p:cNvPr id="1613" name="Google Shape;1613;p135"/>
          <p:cNvSpPr txBox="1"/>
          <p:nvPr/>
        </p:nvSpPr>
        <p:spPr>
          <a:xfrm>
            <a:off x="62502" y="2170750"/>
            <a:ext cx="1237500" cy="4140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b="1">
                <a:solidFill>
                  <a:srgbClr val="38761D"/>
                </a:solidFill>
                <a:latin typeface="Roboto"/>
                <a:ea typeface="Roboto"/>
                <a:cs typeface="Roboto"/>
                <a:sym typeface="Roboto"/>
              </a:rPr>
              <a:t>150</a:t>
            </a:r>
            <a:r>
              <a:rPr lang="en-GB">
                <a:solidFill>
                  <a:srgbClr val="38761D"/>
                </a:solidFill>
                <a:latin typeface="Roboto"/>
                <a:ea typeface="Roboto"/>
                <a:cs typeface="Roboto"/>
                <a:sym typeface="Roboto"/>
              </a:rPr>
              <a:t> Better Employment</a:t>
            </a:r>
            <a:endParaRPr>
              <a:solidFill>
                <a:srgbClr val="38761D"/>
              </a:solidFill>
              <a:latin typeface="Roboto"/>
              <a:ea typeface="Roboto"/>
              <a:cs typeface="Roboto"/>
              <a:sym typeface="Roboto"/>
            </a:endParaRPr>
          </a:p>
        </p:txBody>
      </p:sp>
      <p:sp>
        <p:nvSpPr>
          <p:cNvPr id="1614" name="Google Shape;1614;p135"/>
          <p:cNvSpPr txBox="1"/>
          <p:nvPr/>
        </p:nvSpPr>
        <p:spPr>
          <a:xfrm>
            <a:off x="62502" y="3263528"/>
            <a:ext cx="1237500" cy="4140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sz="1300" b="1">
                <a:solidFill>
                  <a:schemeClr val="dk1"/>
                </a:solidFill>
                <a:latin typeface="Roboto"/>
                <a:ea typeface="Roboto"/>
                <a:cs typeface="Roboto"/>
                <a:sym typeface="Roboto"/>
              </a:rPr>
              <a:t>61 </a:t>
            </a:r>
            <a:r>
              <a:rPr lang="en-GB" sz="1300">
                <a:solidFill>
                  <a:schemeClr val="dk1"/>
                </a:solidFill>
                <a:latin typeface="Roboto"/>
                <a:ea typeface="Roboto"/>
                <a:cs typeface="Roboto"/>
                <a:sym typeface="Roboto"/>
              </a:rPr>
              <a:t>Terminated</a:t>
            </a:r>
            <a:endParaRPr sz="1300">
              <a:solidFill>
                <a:schemeClr val="dk1"/>
              </a:solidFill>
              <a:latin typeface="Roboto"/>
              <a:ea typeface="Roboto"/>
              <a:cs typeface="Roboto"/>
              <a:sym typeface="Roboto"/>
            </a:endParaRPr>
          </a:p>
        </p:txBody>
      </p:sp>
      <p:pic>
        <p:nvPicPr>
          <p:cNvPr id="1615" name="Google Shape;1615;p135"/>
          <p:cNvPicPr preferRelativeResize="0"/>
          <p:nvPr/>
        </p:nvPicPr>
        <p:blipFill>
          <a:blip r:embed="rId2">
            <a:alphaModFix/>
          </a:blip>
          <a:stretch>
            <a:fillRect/>
          </a:stretch>
        </p:blipFill>
        <p:spPr>
          <a:xfrm>
            <a:off x="3114247" y="2725641"/>
            <a:ext cx="360000" cy="360001"/>
          </a:xfrm>
          <a:prstGeom prst="rect">
            <a:avLst/>
          </a:prstGeom>
          <a:noFill/>
          <a:ln>
            <a:noFill/>
          </a:ln>
        </p:spPr>
      </p:pic>
      <p:sp>
        <p:nvSpPr>
          <p:cNvPr id="1607" name="Google Shape;1607;p135"/>
          <p:cNvSpPr txBox="1"/>
          <p:nvPr/>
        </p:nvSpPr>
        <p:spPr>
          <a:xfrm>
            <a:off x="3517880" y="2725642"/>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56</a:t>
            </a:r>
            <a:endParaRPr>
              <a:solidFill>
                <a:schemeClr val="dk1"/>
              </a:solidFill>
              <a:latin typeface="Roboto"/>
              <a:ea typeface="Roboto"/>
              <a:cs typeface="Roboto"/>
              <a:sym typeface="Roboto"/>
            </a:endParaRPr>
          </a:p>
        </p:txBody>
      </p:sp>
      <p:sp>
        <p:nvSpPr>
          <p:cNvPr id="1611" name="Google Shape;1611;p135"/>
          <p:cNvSpPr txBox="1"/>
          <p:nvPr/>
        </p:nvSpPr>
        <p:spPr>
          <a:xfrm>
            <a:off x="3526655" y="2195288"/>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rgbClr val="38761D"/>
                </a:solidFill>
                <a:latin typeface="Roboto"/>
                <a:ea typeface="Roboto"/>
                <a:cs typeface="Roboto"/>
                <a:sym typeface="Roboto"/>
              </a:rPr>
              <a:t>59 </a:t>
            </a:r>
            <a:endParaRPr>
              <a:solidFill>
                <a:srgbClr val="38761D"/>
              </a:solidFill>
              <a:latin typeface="Roboto"/>
              <a:ea typeface="Roboto"/>
              <a:cs typeface="Roboto"/>
              <a:sym typeface="Roboto"/>
            </a:endParaRPr>
          </a:p>
        </p:txBody>
      </p:sp>
      <p:pic>
        <p:nvPicPr>
          <p:cNvPr id="1616" name="Google Shape;1616;p135"/>
          <p:cNvPicPr preferRelativeResize="0"/>
          <p:nvPr/>
        </p:nvPicPr>
        <p:blipFill rotWithShape="1">
          <a:blip r:embed="rId3">
            <a:alphaModFix/>
          </a:blip>
          <a:srcRect t="29" b="29"/>
          <a:stretch/>
        </p:blipFill>
        <p:spPr>
          <a:xfrm>
            <a:off x="3114247" y="2195288"/>
            <a:ext cx="360000" cy="360000"/>
          </a:xfrm>
          <a:prstGeom prst="rect">
            <a:avLst/>
          </a:prstGeom>
          <a:noFill/>
          <a:ln>
            <a:noFill/>
          </a:ln>
        </p:spPr>
      </p:pic>
      <p:sp>
        <p:nvSpPr>
          <p:cNvPr id="1609" name="Google Shape;1609;p135"/>
          <p:cNvSpPr txBox="1"/>
          <p:nvPr/>
        </p:nvSpPr>
        <p:spPr>
          <a:xfrm>
            <a:off x="3503014" y="3256012"/>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sz="1300" b="1">
                <a:solidFill>
                  <a:schemeClr val="dk1"/>
                </a:solidFill>
                <a:latin typeface="Roboto"/>
                <a:ea typeface="Roboto"/>
                <a:cs typeface="Roboto"/>
                <a:sym typeface="Roboto"/>
              </a:rPr>
              <a:t>35 </a:t>
            </a:r>
            <a:endParaRPr sz="1300">
              <a:solidFill>
                <a:schemeClr val="dk1"/>
              </a:solidFill>
              <a:latin typeface="Roboto"/>
              <a:ea typeface="Roboto"/>
              <a:cs typeface="Roboto"/>
              <a:sym typeface="Roboto"/>
            </a:endParaRPr>
          </a:p>
        </p:txBody>
      </p:sp>
      <p:sp>
        <p:nvSpPr>
          <p:cNvPr id="1617" name="Google Shape;1617;p135"/>
          <p:cNvSpPr/>
          <p:nvPr/>
        </p:nvSpPr>
        <p:spPr>
          <a:xfrm>
            <a:off x="3114247" y="3256012"/>
            <a:ext cx="360000" cy="3600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35"/>
          <p:cNvSpPr txBox="1"/>
          <p:nvPr/>
        </p:nvSpPr>
        <p:spPr>
          <a:xfrm>
            <a:off x="5431655" y="2195288"/>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rgbClr val="38761D"/>
                </a:solidFill>
                <a:latin typeface="Roboto"/>
                <a:ea typeface="Roboto"/>
                <a:cs typeface="Roboto"/>
                <a:sym typeface="Roboto"/>
              </a:rPr>
              <a:t>3 </a:t>
            </a:r>
            <a:endParaRPr>
              <a:solidFill>
                <a:srgbClr val="38761D"/>
              </a:solidFill>
              <a:latin typeface="Roboto"/>
              <a:ea typeface="Roboto"/>
              <a:cs typeface="Roboto"/>
              <a:sym typeface="Roboto"/>
            </a:endParaRPr>
          </a:p>
        </p:txBody>
      </p:sp>
      <p:pic>
        <p:nvPicPr>
          <p:cNvPr id="1601" name="Google Shape;1601;p135"/>
          <p:cNvPicPr preferRelativeResize="0"/>
          <p:nvPr/>
        </p:nvPicPr>
        <p:blipFill rotWithShape="1">
          <a:blip r:embed="rId3">
            <a:alphaModFix/>
          </a:blip>
          <a:srcRect t="29" b="29"/>
          <a:stretch/>
        </p:blipFill>
        <p:spPr>
          <a:xfrm>
            <a:off x="5019247" y="2195288"/>
            <a:ext cx="360000" cy="360000"/>
          </a:xfrm>
          <a:prstGeom prst="rect">
            <a:avLst/>
          </a:prstGeom>
          <a:noFill/>
          <a:ln>
            <a:noFill/>
          </a:ln>
        </p:spPr>
      </p:pic>
      <p:sp>
        <p:nvSpPr>
          <p:cNvPr id="1619" name="Google Shape;1619;p135"/>
          <p:cNvSpPr txBox="1"/>
          <p:nvPr/>
        </p:nvSpPr>
        <p:spPr>
          <a:xfrm>
            <a:off x="5408014" y="3256012"/>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sz="1300" b="1">
                <a:solidFill>
                  <a:schemeClr val="dk1"/>
                </a:solidFill>
                <a:latin typeface="Roboto"/>
                <a:ea typeface="Roboto"/>
                <a:cs typeface="Roboto"/>
                <a:sym typeface="Roboto"/>
              </a:rPr>
              <a:t>2 </a:t>
            </a:r>
            <a:endParaRPr sz="1300">
              <a:solidFill>
                <a:schemeClr val="dk1"/>
              </a:solidFill>
              <a:latin typeface="Roboto"/>
              <a:ea typeface="Roboto"/>
              <a:cs typeface="Roboto"/>
              <a:sym typeface="Roboto"/>
            </a:endParaRPr>
          </a:p>
        </p:txBody>
      </p:sp>
      <p:sp>
        <p:nvSpPr>
          <p:cNvPr id="1603" name="Google Shape;1603;p135"/>
          <p:cNvSpPr/>
          <p:nvPr/>
        </p:nvSpPr>
        <p:spPr>
          <a:xfrm>
            <a:off x="5019247" y="3256012"/>
            <a:ext cx="360000" cy="3600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35"/>
          <p:cNvSpPr txBox="1"/>
          <p:nvPr/>
        </p:nvSpPr>
        <p:spPr>
          <a:xfrm>
            <a:off x="7336655" y="2195288"/>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rgbClr val="38761D"/>
                </a:solidFill>
                <a:latin typeface="Roboto"/>
                <a:ea typeface="Roboto"/>
                <a:cs typeface="Roboto"/>
                <a:sym typeface="Roboto"/>
              </a:rPr>
              <a:t>9* </a:t>
            </a:r>
            <a:endParaRPr>
              <a:solidFill>
                <a:srgbClr val="38761D"/>
              </a:solidFill>
              <a:latin typeface="Roboto"/>
              <a:ea typeface="Roboto"/>
              <a:cs typeface="Roboto"/>
              <a:sym typeface="Roboto"/>
            </a:endParaRPr>
          </a:p>
        </p:txBody>
      </p:sp>
      <p:sp>
        <p:nvSpPr>
          <p:cNvPr id="1621" name="Google Shape;1621;p135"/>
          <p:cNvSpPr txBox="1"/>
          <p:nvPr/>
        </p:nvSpPr>
        <p:spPr>
          <a:xfrm>
            <a:off x="62502" y="1323700"/>
            <a:ext cx="1181400" cy="4140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b="1">
                <a:solidFill>
                  <a:schemeClr val="dk2"/>
                </a:solidFill>
                <a:latin typeface="Roboto"/>
                <a:ea typeface="Roboto"/>
                <a:cs typeface="Roboto"/>
                <a:sym typeface="Roboto"/>
              </a:rPr>
              <a:t>1,018 </a:t>
            </a:r>
            <a:r>
              <a:rPr lang="en-GB">
                <a:solidFill>
                  <a:schemeClr val="dk2"/>
                </a:solidFill>
                <a:latin typeface="Roboto"/>
                <a:ea typeface="Roboto"/>
                <a:cs typeface="Roboto"/>
                <a:sym typeface="Roboto"/>
              </a:rPr>
              <a:t>Facilitators</a:t>
            </a:r>
            <a:endParaRPr>
              <a:solidFill>
                <a:schemeClr val="dk2"/>
              </a:solidFill>
              <a:latin typeface="Roboto"/>
              <a:ea typeface="Roboto"/>
              <a:cs typeface="Roboto"/>
              <a:sym typeface="Roboto"/>
            </a:endParaRPr>
          </a:p>
        </p:txBody>
      </p:sp>
      <p:sp>
        <p:nvSpPr>
          <p:cNvPr id="1622" name="Google Shape;1622;p135"/>
          <p:cNvSpPr txBox="1"/>
          <p:nvPr/>
        </p:nvSpPr>
        <p:spPr>
          <a:xfrm>
            <a:off x="3481925" y="4723500"/>
            <a:ext cx="4942800" cy="2379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sz="1000">
                <a:solidFill>
                  <a:schemeClr val="dk1"/>
                </a:solidFill>
                <a:latin typeface="Roboto"/>
                <a:ea typeface="Roboto"/>
                <a:cs typeface="Roboto"/>
                <a:sym typeface="Roboto"/>
              </a:rPr>
              <a:t>^154 never on YES	*9 employed at Click</a:t>
            </a:r>
            <a:endParaRPr sz="1000">
              <a:solidFill>
                <a:schemeClr val="dk1"/>
              </a:solidFill>
              <a:latin typeface="Roboto"/>
              <a:ea typeface="Roboto"/>
              <a:cs typeface="Roboto"/>
              <a:sym typeface="Roboto"/>
            </a:endParaRPr>
          </a:p>
        </p:txBody>
      </p:sp>
      <p:sp>
        <p:nvSpPr>
          <p:cNvPr id="1623" name="Google Shape;1623;p135"/>
          <p:cNvSpPr txBox="1"/>
          <p:nvPr/>
        </p:nvSpPr>
        <p:spPr>
          <a:xfrm>
            <a:off x="0" y="3906850"/>
            <a:ext cx="1138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b="1">
                <a:solidFill>
                  <a:schemeClr val="dk2"/>
                </a:solidFill>
                <a:latin typeface="Roboto"/>
                <a:ea typeface="Roboto"/>
                <a:cs typeface="Roboto"/>
                <a:sym typeface="Roboto"/>
              </a:rPr>
              <a:t>720 Current Facilitators</a:t>
            </a:r>
            <a:endParaRPr b="1">
              <a:solidFill>
                <a:schemeClr val="dk2"/>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535">
          <p15:clr>
            <a:srgbClr val="FA7B17"/>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ustom Layout 4">
  <p:cSld name="CUSTOM_16">
    <p:spTree>
      <p:nvGrpSpPr>
        <p:cNvPr id="1" name="Shape 1624"/>
        <p:cNvGrpSpPr/>
        <p:nvPr/>
      </p:nvGrpSpPr>
      <p:grpSpPr>
        <a:xfrm>
          <a:off x="0" y="0"/>
          <a:ext cx="0" cy="0"/>
          <a:chOff x="0" y="0"/>
          <a:chExt cx="0" cy="0"/>
        </a:xfrm>
      </p:grpSpPr>
      <p:grpSp>
        <p:nvGrpSpPr>
          <p:cNvPr id="1625" name="Google Shape;1625;p136"/>
          <p:cNvGrpSpPr/>
          <p:nvPr/>
        </p:nvGrpSpPr>
        <p:grpSpPr>
          <a:xfrm>
            <a:off x="6558014" y="3076175"/>
            <a:ext cx="2541300" cy="669000"/>
            <a:chOff x="6558014" y="3076175"/>
            <a:chExt cx="2541300" cy="669000"/>
          </a:xfrm>
        </p:grpSpPr>
        <p:sp>
          <p:nvSpPr>
            <p:cNvPr id="1626" name="Google Shape;1626;p136"/>
            <p:cNvSpPr/>
            <p:nvPr/>
          </p:nvSpPr>
          <p:spPr>
            <a:xfrm>
              <a:off x="6558014" y="3076175"/>
              <a:ext cx="2541300" cy="669000"/>
            </a:xfrm>
            <a:prstGeom prst="chevron">
              <a:avLst>
                <a:gd name="adj" fmla="val 50000"/>
              </a:avLst>
            </a:prstGeom>
            <a:solidFill>
              <a:schemeClr val="dk2"/>
            </a:solidFill>
            <a:ln>
              <a:noFill/>
            </a:ln>
          </p:spPr>
          <p:txBody>
            <a:bodyPr spcFirstLastPara="1" wrap="square" lIns="594000" tIns="91425" rIns="91425" bIns="91425" anchor="ctr" anchorCtr="0">
              <a:noAutofit/>
            </a:bodyPr>
            <a:lstStyle/>
            <a:p>
              <a:pPr marL="0" lvl="0" indent="0" algn="ctr" rtl="0">
                <a:spcBef>
                  <a:spcPts val="0"/>
                </a:spcBef>
                <a:spcAft>
                  <a:spcPts val="0"/>
                </a:spcAft>
                <a:buNone/>
              </a:pPr>
              <a:r>
                <a:rPr lang="en-GB" sz="2000">
                  <a:solidFill>
                    <a:srgbClr val="FFFFFF"/>
                  </a:solidFill>
                  <a:latin typeface="Roboto"/>
                  <a:ea typeface="Roboto"/>
                  <a:cs typeface="Roboto"/>
                  <a:sym typeface="Roboto"/>
                </a:rPr>
                <a:t>Share</a:t>
              </a:r>
              <a:endParaRPr sz="2000">
                <a:solidFill>
                  <a:srgbClr val="FFFFFF"/>
                </a:solidFill>
                <a:latin typeface="Roboto"/>
                <a:ea typeface="Roboto"/>
                <a:cs typeface="Roboto"/>
                <a:sym typeface="Roboto"/>
              </a:endParaRPr>
            </a:p>
          </p:txBody>
        </p:sp>
        <p:pic>
          <p:nvPicPr>
            <p:cNvPr id="1627" name="Google Shape;1627;p136"/>
            <p:cNvPicPr preferRelativeResize="0"/>
            <p:nvPr/>
          </p:nvPicPr>
          <p:blipFill>
            <a:blip r:embed="rId2">
              <a:alphaModFix/>
            </a:blip>
            <a:stretch>
              <a:fillRect/>
            </a:stretch>
          </p:blipFill>
          <p:spPr>
            <a:xfrm>
              <a:off x="6955300" y="3095675"/>
              <a:ext cx="629999" cy="629999"/>
            </a:xfrm>
            <a:prstGeom prst="rect">
              <a:avLst/>
            </a:prstGeom>
            <a:noFill/>
            <a:ln>
              <a:noFill/>
            </a:ln>
          </p:spPr>
        </p:pic>
      </p:grpSp>
      <p:graphicFrame>
        <p:nvGraphicFramePr>
          <p:cNvPr id="1628" name="Google Shape;1628;p136"/>
          <p:cNvGraphicFramePr/>
          <p:nvPr/>
        </p:nvGraphicFramePr>
        <p:xfrm>
          <a:off x="89875" y="1748850"/>
          <a:ext cx="3000000" cy="3000000"/>
        </p:xfrm>
        <a:graphic>
          <a:graphicData uri="http://schemas.openxmlformats.org/drawingml/2006/table">
            <a:tbl>
              <a:tblPr>
                <a:noFill/>
                <a:tableStyleId>{DE3FED7B-8413-4673-8EA5-85ABB5AE7682}</a:tableStyleId>
              </a:tblPr>
              <a:tblGrid>
                <a:gridCol w="2204000">
                  <a:extLst>
                    <a:ext uri="{9D8B030D-6E8A-4147-A177-3AD203B41FA5}">
                      <a16:colId xmlns:a16="http://schemas.microsoft.com/office/drawing/2014/main" val="20000"/>
                    </a:ext>
                  </a:extLst>
                </a:gridCol>
                <a:gridCol w="2204000">
                  <a:extLst>
                    <a:ext uri="{9D8B030D-6E8A-4147-A177-3AD203B41FA5}">
                      <a16:colId xmlns:a16="http://schemas.microsoft.com/office/drawing/2014/main" val="20001"/>
                    </a:ext>
                  </a:extLst>
                </a:gridCol>
                <a:gridCol w="2204000">
                  <a:extLst>
                    <a:ext uri="{9D8B030D-6E8A-4147-A177-3AD203B41FA5}">
                      <a16:colId xmlns:a16="http://schemas.microsoft.com/office/drawing/2014/main" val="20002"/>
                    </a:ext>
                  </a:extLst>
                </a:gridCol>
                <a:gridCol w="2204000">
                  <a:extLst>
                    <a:ext uri="{9D8B030D-6E8A-4147-A177-3AD203B41FA5}">
                      <a16:colId xmlns:a16="http://schemas.microsoft.com/office/drawing/2014/main" val="20003"/>
                    </a:ext>
                  </a:extLst>
                </a:gridCol>
              </a:tblGrid>
              <a:tr h="2887950">
                <a:tc>
                  <a:txBody>
                    <a:bodyPr/>
                    <a:lstStyle/>
                    <a:p>
                      <a:pPr marL="0" lvl="0" indent="0" algn="l" rtl="0">
                        <a:spcBef>
                          <a:spcPts val="600"/>
                        </a:spcBef>
                        <a:spcAft>
                          <a:spcPts val="0"/>
                        </a:spcAft>
                        <a:buNone/>
                      </a:pPr>
                      <a:r>
                        <a:rPr lang="en-GB">
                          <a:latin typeface="Roboto"/>
                          <a:ea typeface="Roboto"/>
                          <a:cs typeface="Roboto"/>
                          <a:sym typeface="Roboto"/>
                        </a:rPr>
                        <a:t>Qualitative evaluations and expert reviews on product and pedagogy.</a:t>
                      </a:r>
                      <a:endParaRPr>
                        <a:latin typeface="Roboto"/>
                        <a:ea typeface="Roboto"/>
                        <a:cs typeface="Roboto"/>
                        <a:sym typeface="Roboto"/>
                      </a:endParaRPr>
                    </a:p>
                    <a:p>
                      <a:pPr marL="0" lvl="0" indent="0" algn="l" rtl="0">
                        <a:spcBef>
                          <a:spcPts val="600"/>
                        </a:spcBef>
                        <a:spcAft>
                          <a:spcPts val="0"/>
                        </a:spcAft>
                        <a:buNone/>
                      </a:pPr>
                      <a:r>
                        <a:rPr lang="en-GB">
                          <a:latin typeface="Roboto"/>
                          <a:ea typeface="Roboto"/>
                          <a:cs typeface="Roboto"/>
                          <a:sym typeface="Roboto"/>
                        </a:rPr>
                        <a:t>Develop a robust rubric to assist with selection.</a:t>
                      </a:r>
                      <a:endParaRPr>
                        <a:latin typeface="Roboto"/>
                        <a:ea typeface="Roboto"/>
                        <a:cs typeface="Roboto"/>
                        <a:sym typeface="Roboto"/>
                      </a:endParaRPr>
                    </a:p>
                    <a:p>
                      <a:pPr marL="0" lvl="0" indent="0" algn="l" rtl="0">
                        <a:spcBef>
                          <a:spcPts val="600"/>
                        </a:spcBef>
                        <a:spcAft>
                          <a:spcPts val="600"/>
                        </a:spcAft>
                        <a:buNone/>
                      </a:pPr>
                      <a:r>
                        <a:rPr lang="en-GB">
                          <a:latin typeface="Roboto"/>
                          <a:ea typeface="Roboto"/>
                          <a:cs typeface="Roboto"/>
                          <a:sym typeface="Roboto"/>
                        </a:rPr>
                        <a:t>Rapid evaluation </a:t>
                      </a:r>
                      <a:br>
                        <a:rPr lang="en-GB">
                          <a:latin typeface="Roboto"/>
                          <a:ea typeface="Roboto"/>
                          <a:cs typeface="Roboto"/>
                          <a:sym typeface="Roboto"/>
                        </a:rPr>
                      </a:br>
                      <a:r>
                        <a:rPr lang="en-GB">
                          <a:latin typeface="Roboto"/>
                          <a:ea typeface="Roboto"/>
                          <a:cs typeface="Roboto"/>
                          <a:sym typeface="Roboto"/>
                        </a:rPr>
                        <a:t>through simple pilot in </a:t>
                      </a:r>
                      <a:r>
                        <a:rPr lang="en-GB" b="1">
                          <a:latin typeface="Roboto"/>
                          <a:ea typeface="Roboto"/>
                          <a:cs typeface="Roboto"/>
                          <a:sym typeface="Roboto"/>
                        </a:rPr>
                        <a:t>1-2 schools</a:t>
                      </a:r>
                      <a:r>
                        <a:rPr lang="en-GB">
                          <a:latin typeface="Roboto"/>
                          <a:ea typeface="Roboto"/>
                          <a:cs typeface="Roboto"/>
                          <a:sym typeface="Roboto"/>
                        </a:rPr>
                        <a:t> for </a:t>
                      </a:r>
                      <a:r>
                        <a:rPr lang="en-GB" b="1">
                          <a:latin typeface="Roboto"/>
                          <a:ea typeface="Roboto"/>
                          <a:cs typeface="Roboto"/>
                          <a:sym typeface="Roboto"/>
                        </a:rPr>
                        <a:t>4 - 6 weeks</a:t>
                      </a:r>
                      <a:r>
                        <a:rPr lang="en-GB">
                          <a:latin typeface="Roboto"/>
                          <a:ea typeface="Roboto"/>
                          <a:cs typeface="Roboto"/>
                          <a:sym typeface="Roboto"/>
                        </a:rPr>
                        <a:t> to field test the products</a:t>
                      </a:r>
                      <a:endParaRPr>
                        <a:latin typeface="Roboto"/>
                        <a:ea typeface="Roboto"/>
                        <a:cs typeface="Roboto"/>
                        <a:sym typeface="Roboto"/>
                      </a:endParaRPr>
                    </a:p>
                  </a:txBody>
                  <a:tcPr marL="18300" marR="18300" marT="18300" marB="18300">
                    <a:lnL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w="19050" cap="flat" cmpd="sng">
                      <a:solidFill>
                        <a:srgbClr val="FF1EB4"/>
                      </a:solidFill>
                      <a:prstDash val="solid"/>
                      <a:round/>
                      <a:headEnd type="none" w="sm" len="sm"/>
                      <a:tailEnd type="none" w="sm" len="sm"/>
                    </a:lnB>
                  </a:tcPr>
                </a:tc>
                <a:tc>
                  <a:txBody>
                    <a:bodyPr/>
                    <a:lstStyle/>
                    <a:p>
                      <a:pPr marL="0" lvl="0" indent="0" algn="l" rtl="0">
                        <a:spcBef>
                          <a:spcPts val="200"/>
                        </a:spcBef>
                        <a:spcAft>
                          <a:spcPts val="0"/>
                        </a:spcAft>
                        <a:buNone/>
                      </a:pPr>
                      <a:r>
                        <a:rPr lang="en-GB">
                          <a:latin typeface="Roboto"/>
                          <a:ea typeface="Roboto"/>
                          <a:cs typeface="Roboto"/>
                          <a:sym typeface="Roboto"/>
                        </a:rPr>
                        <a:t>From selection of no-fee primary schools</a:t>
                      </a:r>
                      <a:endParaRPr>
                        <a:latin typeface="Roboto"/>
                        <a:ea typeface="Roboto"/>
                        <a:cs typeface="Roboto"/>
                        <a:sym typeface="Roboto"/>
                      </a:endParaRPr>
                    </a:p>
                    <a:p>
                      <a:pPr marL="0" lvl="0" indent="0" algn="l" rtl="0">
                        <a:spcBef>
                          <a:spcPts val="200"/>
                        </a:spcBef>
                        <a:spcAft>
                          <a:spcPts val="0"/>
                        </a:spcAft>
                        <a:buNone/>
                      </a:pPr>
                      <a:r>
                        <a:rPr lang="en-GB">
                          <a:latin typeface="Roboto"/>
                          <a:ea typeface="Roboto"/>
                          <a:cs typeface="Roboto"/>
                          <a:sym typeface="Roboto"/>
                        </a:rPr>
                        <a:t>Select:</a:t>
                      </a:r>
                      <a:endParaRPr>
                        <a:latin typeface="Roboto"/>
                        <a:ea typeface="Roboto"/>
                        <a:cs typeface="Roboto"/>
                        <a:sym typeface="Roboto"/>
                      </a:endParaRPr>
                    </a:p>
                    <a:p>
                      <a:pPr marL="171450" lvl="0" indent="-146050" algn="l" rtl="0">
                        <a:spcBef>
                          <a:spcPts val="200"/>
                        </a:spcBef>
                        <a:spcAft>
                          <a:spcPts val="0"/>
                        </a:spcAft>
                        <a:buSzPts val="1400"/>
                        <a:buFont typeface="Roboto"/>
                        <a:buAutoNum type="arabicPeriod"/>
                      </a:pPr>
                      <a:r>
                        <a:rPr lang="en-GB">
                          <a:latin typeface="Roboto"/>
                          <a:ea typeface="Roboto"/>
                          <a:cs typeface="Roboto"/>
                          <a:sym typeface="Roboto"/>
                        </a:rPr>
                        <a:t>Province / districts</a:t>
                      </a:r>
                      <a:endParaRPr>
                        <a:latin typeface="Roboto"/>
                        <a:ea typeface="Roboto"/>
                        <a:cs typeface="Roboto"/>
                        <a:sym typeface="Roboto"/>
                      </a:endParaRPr>
                    </a:p>
                    <a:p>
                      <a:pPr marL="171450" lvl="0" indent="-146050" algn="l" rtl="0">
                        <a:spcBef>
                          <a:spcPts val="200"/>
                        </a:spcBef>
                        <a:spcAft>
                          <a:spcPts val="0"/>
                        </a:spcAft>
                        <a:buSzPts val="1400"/>
                        <a:buFont typeface="Roboto"/>
                        <a:buAutoNum type="arabicPeriod"/>
                      </a:pPr>
                      <a:r>
                        <a:rPr lang="en-GB">
                          <a:latin typeface="Roboto"/>
                          <a:ea typeface="Roboto"/>
                          <a:cs typeface="Roboto"/>
                          <a:sym typeface="Roboto"/>
                        </a:rPr>
                        <a:t>Subjects</a:t>
                      </a:r>
                      <a:endParaRPr>
                        <a:latin typeface="Roboto"/>
                        <a:ea typeface="Roboto"/>
                        <a:cs typeface="Roboto"/>
                        <a:sym typeface="Roboto"/>
                      </a:endParaRPr>
                    </a:p>
                    <a:p>
                      <a:pPr marL="171450" lvl="0" indent="-146050" algn="l" rtl="0">
                        <a:spcBef>
                          <a:spcPts val="200"/>
                        </a:spcBef>
                        <a:spcAft>
                          <a:spcPts val="0"/>
                        </a:spcAft>
                        <a:buSzPts val="1400"/>
                        <a:buFont typeface="Roboto"/>
                        <a:buAutoNum type="arabicPeriod"/>
                      </a:pPr>
                      <a:r>
                        <a:rPr lang="en-GB">
                          <a:latin typeface="Roboto"/>
                          <a:ea typeface="Roboto"/>
                          <a:cs typeface="Roboto"/>
                          <a:sym typeface="Roboto"/>
                        </a:rPr>
                        <a:t>Grades</a:t>
                      </a:r>
                      <a:endParaRPr>
                        <a:latin typeface="Roboto"/>
                        <a:ea typeface="Roboto"/>
                        <a:cs typeface="Roboto"/>
                        <a:sym typeface="Roboto"/>
                      </a:endParaRPr>
                    </a:p>
                    <a:p>
                      <a:pPr marL="171450" lvl="0" indent="-146050" algn="l" rtl="0">
                        <a:spcBef>
                          <a:spcPts val="200"/>
                        </a:spcBef>
                        <a:spcAft>
                          <a:spcPts val="0"/>
                        </a:spcAft>
                        <a:buSzPts val="1400"/>
                        <a:buFont typeface="Roboto"/>
                        <a:buAutoNum type="arabicPeriod"/>
                      </a:pPr>
                      <a:r>
                        <a:rPr lang="en-GB">
                          <a:latin typeface="Roboto"/>
                          <a:ea typeface="Roboto"/>
                          <a:cs typeface="Roboto"/>
                          <a:sym typeface="Roboto"/>
                        </a:rPr>
                        <a:t>Product type </a:t>
                      </a:r>
                      <a:endParaRPr>
                        <a:latin typeface="Roboto"/>
                        <a:ea typeface="Roboto"/>
                        <a:cs typeface="Roboto"/>
                        <a:sym typeface="Roboto"/>
                      </a:endParaRPr>
                    </a:p>
                    <a:p>
                      <a:pPr marL="171450" lvl="0" indent="-146050" algn="l" rtl="0">
                        <a:spcBef>
                          <a:spcPts val="200"/>
                        </a:spcBef>
                        <a:spcAft>
                          <a:spcPts val="200"/>
                        </a:spcAft>
                        <a:buSzPts val="1400"/>
                        <a:buFont typeface="Roboto"/>
                        <a:buAutoNum type="arabicPeriod"/>
                      </a:pPr>
                      <a:r>
                        <a:rPr lang="en-GB">
                          <a:latin typeface="Roboto"/>
                          <a:ea typeface="Roboto"/>
                          <a:cs typeface="Roboto"/>
                          <a:sym typeface="Roboto"/>
                        </a:rPr>
                        <a:t>Implementation model</a:t>
                      </a:r>
                      <a:endParaRPr>
                        <a:latin typeface="Roboto"/>
                        <a:ea typeface="Roboto"/>
                        <a:cs typeface="Roboto"/>
                        <a:sym typeface="Roboto"/>
                      </a:endParaRPr>
                    </a:p>
                  </a:txBody>
                  <a:tcPr marL="18300" marR="18300" marT="18300" marB="18300">
                    <a:lnL cap="flat" cmpd="sng">
                      <a:solidFill>
                        <a:srgbClr val="FFFFFF"/>
                      </a:solidFill>
                      <a:prstDash val="solid"/>
                      <a:round/>
                      <a:headEnd type="none" w="sm" len="sm"/>
                      <a:tailEnd type="none" w="sm" len="sm"/>
                    </a:lnL>
                    <a:lnR cap="flat" cmpd="sng">
                      <a:solidFill>
                        <a:srgbClr val="FFFFFF">
                          <a:alpha val="0"/>
                        </a:srgbClr>
                      </a:solidFill>
                      <a:prstDash val="solid"/>
                      <a:round/>
                      <a:headEnd type="none" w="sm" len="sm"/>
                      <a:tailEnd type="none" w="sm" len="sm"/>
                    </a:lnR>
                    <a:lnT cap="flat" cmpd="sng">
                      <a:solidFill>
                        <a:srgbClr val="FFFFFF">
                          <a:alpha val="0"/>
                        </a:srgbClr>
                      </a:solidFill>
                      <a:prstDash val="solid"/>
                      <a:round/>
                      <a:headEnd type="none" w="sm" len="sm"/>
                      <a:tailEnd type="none" w="sm" len="sm"/>
                    </a:lnT>
                    <a:lnB w="19050" cap="flat" cmpd="sng">
                      <a:solidFill>
                        <a:srgbClr val="FF1EB4">
                          <a:alpha val="0"/>
                        </a:srgbClr>
                      </a:solidFill>
                      <a:prstDash val="solid"/>
                      <a:round/>
                      <a:headEnd type="none" w="sm" len="sm"/>
                      <a:tailEnd type="none" w="sm" len="sm"/>
                    </a:lnB>
                  </a:tcPr>
                </a:tc>
                <a:tc>
                  <a:txBody>
                    <a:bodyPr/>
                    <a:lstStyle/>
                    <a:p>
                      <a:pPr marL="0" lvl="0" indent="0" algn="l" rtl="0">
                        <a:spcBef>
                          <a:spcPts val="200"/>
                        </a:spcBef>
                        <a:spcAft>
                          <a:spcPts val="0"/>
                        </a:spcAft>
                        <a:buNone/>
                      </a:pPr>
                      <a:r>
                        <a:rPr lang="en-GB">
                          <a:latin typeface="Roboto"/>
                          <a:ea typeface="Roboto"/>
                          <a:cs typeface="Roboto"/>
                          <a:sym typeface="Roboto"/>
                        </a:rPr>
                        <a:t>Selected products to be implemented in clusters of 5 - 10  schools &amp; evaluated alongside a control group to identify:</a:t>
                      </a:r>
                      <a:endParaRPr>
                        <a:latin typeface="Roboto"/>
                        <a:ea typeface="Roboto"/>
                        <a:cs typeface="Roboto"/>
                        <a:sym typeface="Roboto"/>
                      </a:endParaRPr>
                    </a:p>
                    <a:p>
                      <a:pPr marL="171450" lvl="0" indent="-260350" algn="l" rtl="0">
                        <a:spcBef>
                          <a:spcPts val="200"/>
                        </a:spcBef>
                        <a:spcAft>
                          <a:spcPts val="0"/>
                        </a:spcAft>
                        <a:buSzPts val="1400"/>
                        <a:buFont typeface="Roboto"/>
                        <a:buChar char="●"/>
                      </a:pPr>
                      <a:r>
                        <a:rPr lang="en-GB">
                          <a:latin typeface="Roboto"/>
                          <a:ea typeface="Roboto"/>
                          <a:cs typeface="Roboto"/>
                          <a:sym typeface="Roboto"/>
                        </a:rPr>
                        <a:t>What has the greatest impact on learning outcomes </a:t>
                      </a:r>
                      <a:endParaRPr>
                        <a:latin typeface="Roboto"/>
                        <a:ea typeface="Roboto"/>
                        <a:cs typeface="Roboto"/>
                        <a:sym typeface="Roboto"/>
                      </a:endParaRPr>
                    </a:p>
                    <a:p>
                      <a:pPr marL="171450" lvl="0" indent="-260350" algn="l" rtl="0">
                        <a:spcBef>
                          <a:spcPts val="0"/>
                        </a:spcBef>
                        <a:spcAft>
                          <a:spcPts val="0"/>
                        </a:spcAft>
                        <a:buSzPts val="1400"/>
                        <a:buFont typeface="Roboto"/>
                        <a:buChar char="●"/>
                      </a:pPr>
                      <a:r>
                        <a:rPr lang="en-GB">
                          <a:latin typeface="Roboto"/>
                          <a:ea typeface="Roboto"/>
                          <a:cs typeface="Roboto"/>
                          <a:sym typeface="Roboto"/>
                        </a:rPr>
                        <a:t>On what subject / domain </a:t>
                      </a:r>
                      <a:endParaRPr>
                        <a:latin typeface="Roboto"/>
                        <a:ea typeface="Roboto"/>
                        <a:cs typeface="Roboto"/>
                        <a:sym typeface="Roboto"/>
                      </a:endParaRPr>
                    </a:p>
                    <a:p>
                      <a:pPr marL="171450" lvl="0" indent="-260350" algn="l" rtl="0">
                        <a:spcBef>
                          <a:spcPts val="0"/>
                        </a:spcBef>
                        <a:spcAft>
                          <a:spcPts val="0"/>
                        </a:spcAft>
                        <a:buSzPts val="1400"/>
                        <a:buFont typeface="Roboto"/>
                        <a:buChar char="●"/>
                      </a:pPr>
                      <a:r>
                        <a:rPr lang="en-GB">
                          <a:latin typeface="Roboto"/>
                          <a:ea typeface="Roboto"/>
                          <a:cs typeface="Roboto"/>
                          <a:sym typeface="Roboto"/>
                        </a:rPr>
                        <a:t>In what context</a:t>
                      </a:r>
                      <a:endParaRPr>
                        <a:latin typeface="Roboto"/>
                        <a:ea typeface="Roboto"/>
                        <a:cs typeface="Roboto"/>
                        <a:sym typeface="Roboto"/>
                      </a:endParaRPr>
                    </a:p>
                    <a:p>
                      <a:pPr marL="171450" lvl="0" indent="-260350" algn="l" rtl="0">
                        <a:spcBef>
                          <a:spcPts val="0"/>
                        </a:spcBef>
                        <a:spcAft>
                          <a:spcPts val="0"/>
                        </a:spcAft>
                        <a:buSzPts val="1400"/>
                        <a:buFont typeface="Roboto"/>
                        <a:buChar char="●"/>
                      </a:pPr>
                      <a:r>
                        <a:rPr lang="en-GB">
                          <a:latin typeface="Roboto"/>
                          <a:ea typeface="Roboto"/>
                          <a:cs typeface="Roboto"/>
                          <a:sym typeface="Roboto"/>
                        </a:rPr>
                        <a:t>Under what conditions; and </a:t>
                      </a:r>
                      <a:endParaRPr>
                        <a:latin typeface="Roboto"/>
                        <a:ea typeface="Roboto"/>
                        <a:cs typeface="Roboto"/>
                        <a:sym typeface="Roboto"/>
                      </a:endParaRPr>
                    </a:p>
                    <a:p>
                      <a:pPr marL="171450" lvl="0" indent="-260350" algn="l" rtl="0">
                        <a:spcBef>
                          <a:spcPts val="0"/>
                        </a:spcBef>
                        <a:spcAft>
                          <a:spcPts val="0"/>
                        </a:spcAft>
                        <a:buSzPts val="1400"/>
                        <a:buFont typeface="Roboto"/>
                        <a:buChar char="●"/>
                      </a:pPr>
                      <a:r>
                        <a:rPr lang="en-GB">
                          <a:latin typeface="Roboto"/>
                          <a:ea typeface="Roboto"/>
                          <a:cs typeface="Roboto"/>
                          <a:sym typeface="Roboto"/>
                        </a:rPr>
                        <a:t>At what cost</a:t>
                      </a:r>
                      <a:endParaRPr>
                        <a:latin typeface="Roboto"/>
                        <a:ea typeface="Roboto"/>
                        <a:cs typeface="Roboto"/>
                        <a:sym typeface="Roboto"/>
                      </a:endParaRPr>
                    </a:p>
                  </a:txBody>
                  <a:tcPr marL="18300" marR="18300" marT="18300" marB="18300">
                    <a:lnL cap="flat" cmpd="sng">
                      <a:solidFill>
                        <a:srgbClr val="FFFFFF">
                          <a:alpha val="0"/>
                        </a:srgbClr>
                      </a:solidFill>
                      <a:prstDash val="solid"/>
                      <a:round/>
                      <a:headEnd type="none" w="sm" len="sm"/>
                      <a:tailEnd type="none" w="sm" len="sm"/>
                    </a:lnL>
                    <a:lnR cap="flat" cmpd="sng">
                      <a:solidFill>
                        <a:srgbClr val="FFFFFF">
                          <a:alpha val="0"/>
                        </a:srgbClr>
                      </a:solidFill>
                      <a:prstDash val="solid"/>
                      <a:round/>
                      <a:headEnd type="none" w="sm" len="sm"/>
                      <a:tailEnd type="none" w="sm" len="sm"/>
                    </a:lnR>
                    <a:lnT cap="flat" cmpd="sng">
                      <a:solidFill>
                        <a:srgbClr val="FFFFFF">
                          <a:alpha val="0"/>
                        </a:srgbClr>
                      </a:solidFill>
                      <a:prstDash val="solid"/>
                      <a:round/>
                      <a:headEnd type="none" w="sm" len="sm"/>
                      <a:tailEnd type="none" w="sm" len="sm"/>
                    </a:lnT>
                    <a:lnB w="19050" cap="flat" cmpd="sng">
                      <a:solidFill>
                        <a:srgbClr val="FF1EB4">
                          <a:alpha val="0"/>
                        </a:srgbClr>
                      </a:solidFill>
                      <a:prstDash val="solid"/>
                      <a:round/>
                      <a:headEnd type="none" w="sm" len="sm"/>
                      <a:tailEnd type="none" w="sm" len="sm"/>
                    </a:lnB>
                  </a:tcPr>
                </a:tc>
                <a:tc>
                  <a:txBody>
                    <a:bodyPr/>
                    <a:lstStyle/>
                    <a:p>
                      <a:pPr marL="0" lvl="0" indent="0" algn="l" rtl="0">
                        <a:spcBef>
                          <a:spcPts val="200"/>
                        </a:spcBef>
                        <a:spcAft>
                          <a:spcPts val="0"/>
                        </a:spcAft>
                        <a:buNone/>
                      </a:pPr>
                      <a:r>
                        <a:rPr lang="en-GB">
                          <a:latin typeface="Roboto"/>
                          <a:ea typeface="Roboto"/>
                          <a:cs typeface="Roboto"/>
                          <a:sym typeface="Roboto"/>
                        </a:rPr>
                        <a:t>Through the established Click Network, scale products that deliver cost-effective improvements in learner outcomes </a:t>
                      </a:r>
                      <a:endParaRPr>
                        <a:latin typeface="Roboto"/>
                        <a:ea typeface="Roboto"/>
                        <a:cs typeface="Roboto"/>
                        <a:sym typeface="Roboto"/>
                      </a:endParaRPr>
                    </a:p>
                    <a:p>
                      <a:pPr marL="0" lvl="0" indent="0" algn="l" rtl="0">
                        <a:spcBef>
                          <a:spcPts val="200"/>
                        </a:spcBef>
                        <a:spcAft>
                          <a:spcPts val="0"/>
                        </a:spcAft>
                        <a:buNone/>
                      </a:pPr>
                      <a:endParaRPr>
                        <a:latin typeface="Roboto"/>
                        <a:ea typeface="Roboto"/>
                        <a:cs typeface="Roboto"/>
                        <a:sym typeface="Roboto"/>
                      </a:endParaRPr>
                    </a:p>
                    <a:p>
                      <a:pPr marL="0" lvl="0" indent="0" algn="l" rtl="0">
                        <a:spcBef>
                          <a:spcPts val="200"/>
                        </a:spcBef>
                        <a:spcAft>
                          <a:spcPts val="0"/>
                        </a:spcAft>
                        <a:buNone/>
                      </a:pPr>
                      <a:endParaRPr>
                        <a:latin typeface="Roboto"/>
                        <a:ea typeface="Roboto"/>
                        <a:cs typeface="Roboto"/>
                        <a:sym typeface="Roboto"/>
                      </a:endParaRPr>
                    </a:p>
                    <a:p>
                      <a:pPr marL="0" lvl="0" indent="0" algn="l" rtl="0">
                        <a:spcBef>
                          <a:spcPts val="200"/>
                        </a:spcBef>
                        <a:spcAft>
                          <a:spcPts val="0"/>
                        </a:spcAft>
                        <a:buNone/>
                      </a:pPr>
                      <a:endParaRPr>
                        <a:latin typeface="Roboto"/>
                        <a:ea typeface="Roboto"/>
                        <a:cs typeface="Roboto"/>
                        <a:sym typeface="Roboto"/>
                      </a:endParaRPr>
                    </a:p>
                    <a:p>
                      <a:pPr marL="0" lvl="0" indent="0" algn="l" rtl="0">
                        <a:spcBef>
                          <a:spcPts val="200"/>
                        </a:spcBef>
                        <a:spcAft>
                          <a:spcPts val="0"/>
                        </a:spcAft>
                        <a:buNone/>
                      </a:pPr>
                      <a:r>
                        <a:rPr lang="en-GB">
                          <a:latin typeface="Roboto"/>
                          <a:ea typeface="Roboto"/>
                          <a:cs typeface="Roboto"/>
                          <a:sym typeface="Roboto"/>
                        </a:rPr>
                        <a:t>Share learnings &amp; evidence with:</a:t>
                      </a:r>
                      <a:endParaRPr>
                        <a:latin typeface="Roboto"/>
                        <a:ea typeface="Roboto"/>
                        <a:cs typeface="Roboto"/>
                        <a:sym typeface="Roboto"/>
                      </a:endParaRPr>
                    </a:p>
                    <a:p>
                      <a:pPr marL="171450" lvl="0" indent="-260350" algn="l" rtl="0">
                        <a:spcBef>
                          <a:spcPts val="200"/>
                        </a:spcBef>
                        <a:spcAft>
                          <a:spcPts val="0"/>
                        </a:spcAft>
                        <a:buSzPts val="1400"/>
                        <a:buFont typeface="Roboto"/>
                        <a:buChar char="●"/>
                      </a:pPr>
                      <a:r>
                        <a:rPr lang="en-GB">
                          <a:latin typeface="Roboto"/>
                          <a:ea typeface="Roboto"/>
                          <a:cs typeface="Roboto"/>
                          <a:sym typeface="Roboto"/>
                        </a:rPr>
                        <a:t>Education departments</a:t>
                      </a:r>
                      <a:endParaRPr>
                        <a:latin typeface="Roboto"/>
                        <a:ea typeface="Roboto"/>
                        <a:cs typeface="Roboto"/>
                        <a:sym typeface="Roboto"/>
                      </a:endParaRPr>
                    </a:p>
                    <a:p>
                      <a:pPr marL="171450" lvl="0" indent="-260350" algn="l" rtl="0">
                        <a:spcBef>
                          <a:spcPts val="0"/>
                        </a:spcBef>
                        <a:spcAft>
                          <a:spcPts val="0"/>
                        </a:spcAft>
                        <a:buSzPts val="1400"/>
                        <a:buFont typeface="Roboto"/>
                        <a:buChar char="●"/>
                      </a:pPr>
                      <a:r>
                        <a:rPr lang="en-GB">
                          <a:latin typeface="Roboto"/>
                          <a:ea typeface="Roboto"/>
                          <a:cs typeface="Roboto"/>
                          <a:sym typeface="Roboto"/>
                        </a:rPr>
                        <a:t>Funders</a:t>
                      </a:r>
                      <a:endParaRPr>
                        <a:latin typeface="Roboto"/>
                        <a:ea typeface="Roboto"/>
                        <a:cs typeface="Roboto"/>
                        <a:sym typeface="Roboto"/>
                      </a:endParaRPr>
                    </a:p>
                    <a:p>
                      <a:pPr marL="171450" lvl="0" indent="-260350" algn="l" rtl="0">
                        <a:spcBef>
                          <a:spcPts val="0"/>
                        </a:spcBef>
                        <a:spcAft>
                          <a:spcPts val="0"/>
                        </a:spcAft>
                        <a:buSzPts val="1400"/>
                        <a:buFont typeface="Roboto"/>
                        <a:buChar char="●"/>
                      </a:pPr>
                      <a:r>
                        <a:rPr lang="en-GB">
                          <a:latin typeface="Roboto"/>
                          <a:ea typeface="Roboto"/>
                          <a:cs typeface="Roboto"/>
                          <a:sym typeface="Roboto"/>
                        </a:rPr>
                        <a:t>Implementers</a:t>
                      </a:r>
                      <a:endParaRPr>
                        <a:latin typeface="Roboto"/>
                        <a:ea typeface="Roboto"/>
                        <a:cs typeface="Roboto"/>
                        <a:sym typeface="Roboto"/>
                      </a:endParaRPr>
                    </a:p>
                  </a:txBody>
                  <a:tcPr marL="18300" marR="18300" marT="18300" marB="18300">
                    <a:lnL cap="flat" cmpd="sng">
                      <a:solidFill>
                        <a:srgbClr val="FFFFFF">
                          <a:alpha val="0"/>
                        </a:srgbClr>
                      </a:solidFill>
                      <a:prstDash val="solid"/>
                      <a:round/>
                      <a:headEnd type="none" w="sm" len="sm"/>
                      <a:tailEnd type="none" w="sm" len="sm"/>
                    </a:lnL>
                    <a:lnR cap="flat" cmpd="sng">
                      <a:solidFill>
                        <a:srgbClr val="FFFFFF">
                          <a:alpha val="0"/>
                        </a:srgbClr>
                      </a:solidFill>
                      <a:prstDash val="solid"/>
                      <a:round/>
                      <a:headEnd type="none" w="sm" len="sm"/>
                      <a:tailEnd type="none" w="sm" len="sm"/>
                    </a:lnR>
                    <a:lnT cap="flat" cmpd="sng">
                      <a:solidFill>
                        <a:srgbClr val="FFFFFF">
                          <a:alpha val="0"/>
                        </a:srgbClr>
                      </a:solidFill>
                      <a:prstDash val="solid"/>
                      <a:round/>
                      <a:headEnd type="none" w="sm" len="sm"/>
                      <a:tailEnd type="none" w="sm" len="sm"/>
                    </a:lnT>
                    <a:lnB w="19050" cap="flat" cmpd="sng">
                      <a:solidFill>
                        <a:srgbClr val="FF1EB4">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629" name="Google Shape;1629;p13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grpSp>
        <p:nvGrpSpPr>
          <p:cNvPr id="1630" name="Google Shape;1630;p136"/>
          <p:cNvGrpSpPr/>
          <p:nvPr/>
        </p:nvGrpSpPr>
        <p:grpSpPr>
          <a:xfrm>
            <a:off x="89875" y="810000"/>
            <a:ext cx="9014239" cy="923331"/>
            <a:chOff x="89875" y="810000"/>
            <a:chExt cx="9014239" cy="923331"/>
          </a:xfrm>
        </p:grpSpPr>
        <p:sp>
          <p:nvSpPr>
            <p:cNvPr id="1631" name="Google Shape;1631;p136"/>
            <p:cNvSpPr/>
            <p:nvPr/>
          </p:nvSpPr>
          <p:spPr>
            <a:xfrm>
              <a:off x="2353300" y="1061300"/>
              <a:ext cx="2541300" cy="669000"/>
            </a:xfrm>
            <a:prstGeom prst="chevron">
              <a:avLst>
                <a:gd name="adj" fmla="val 50000"/>
              </a:avLst>
            </a:prstGeom>
            <a:solidFill>
              <a:schemeClr val="accent3"/>
            </a:solidFill>
            <a:ln>
              <a:noFill/>
            </a:ln>
          </p:spPr>
          <p:txBody>
            <a:bodyPr spcFirstLastPara="1" wrap="square" lIns="198000" tIns="91425" rIns="91425" bIns="91425" anchor="ctr" anchorCtr="0">
              <a:noAutofit/>
            </a:bodyPr>
            <a:lstStyle/>
            <a:p>
              <a:pPr marL="0" lvl="0" indent="0" algn="ctr" rtl="0">
                <a:spcBef>
                  <a:spcPts val="0"/>
                </a:spcBef>
                <a:spcAft>
                  <a:spcPts val="0"/>
                </a:spcAft>
                <a:buNone/>
              </a:pPr>
              <a:r>
                <a:rPr lang="en-GB" sz="2000">
                  <a:solidFill>
                    <a:srgbClr val="FFFFFF"/>
                  </a:solidFill>
                  <a:latin typeface="Roboto"/>
                  <a:ea typeface="Roboto"/>
                  <a:cs typeface="Roboto"/>
                  <a:sym typeface="Roboto"/>
                </a:rPr>
                <a:t>Identify Cohort</a:t>
              </a:r>
              <a:endParaRPr sz="2000">
                <a:solidFill>
                  <a:srgbClr val="FFFFFF"/>
                </a:solidFill>
                <a:latin typeface="Roboto"/>
                <a:ea typeface="Roboto"/>
                <a:cs typeface="Roboto"/>
                <a:sym typeface="Roboto"/>
              </a:endParaRPr>
            </a:p>
          </p:txBody>
        </p:sp>
        <p:sp>
          <p:nvSpPr>
            <p:cNvPr id="1632" name="Google Shape;1632;p136"/>
            <p:cNvSpPr/>
            <p:nvPr/>
          </p:nvSpPr>
          <p:spPr>
            <a:xfrm>
              <a:off x="4419849" y="1061300"/>
              <a:ext cx="2541300" cy="669000"/>
            </a:xfrm>
            <a:prstGeom prst="chevron">
              <a:avLst>
                <a:gd name="adj" fmla="val 50000"/>
              </a:avLst>
            </a:prstGeom>
            <a:solidFill>
              <a:schemeClr val="accent4"/>
            </a:solidFill>
            <a:ln>
              <a:noFill/>
            </a:ln>
          </p:spPr>
          <p:txBody>
            <a:bodyPr spcFirstLastPara="1" wrap="square" lIns="450000" tIns="91425" rIns="0" bIns="91425" anchor="ctr" anchorCtr="0">
              <a:noAutofit/>
            </a:bodyPr>
            <a:lstStyle/>
            <a:p>
              <a:pPr marL="0" lvl="0" indent="0" algn="ctr" rtl="0">
                <a:spcBef>
                  <a:spcPts val="0"/>
                </a:spcBef>
                <a:spcAft>
                  <a:spcPts val="0"/>
                </a:spcAft>
                <a:buNone/>
              </a:pPr>
              <a:r>
                <a:rPr lang="en-GB" sz="2000">
                  <a:solidFill>
                    <a:srgbClr val="FFFFFF"/>
                  </a:solidFill>
                  <a:latin typeface="Roboto"/>
                  <a:ea typeface="Roboto"/>
                  <a:cs typeface="Roboto"/>
                  <a:sym typeface="Roboto"/>
                </a:rPr>
                <a:t>Implement</a:t>
              </a:r>
              <a:br>
                <a:rPr lang="en-GB" sz="2000">
                  <a:solidFill>
                    <a:srgbClr val="FFFFFF"/>
                  </a:solidFill>
                  <a:latin typeface="Roboto"/>
                  <a:ea typeface="Roboto"/>
                  <a:cs typeface="Roboto"/>
                  <a:sym typeface="Roboto"/>
                </a:rPr>
              </a:br>
              <a:r>
                <a:rPr lang="en-GB" sz="2000">
                  <a:solidFill>
                    <a:srgbClr val="FFFFFF"/>
                  </a:solidFill>
                  <a:latin typeface="Roboto"/>
                  <a:ea typeface="Roboto"/>
                  <a:cs typeface="Roboto"/>
                  <a:sym typeface="Roboto"/>
                </a:rPr>
                <a:t>&amp; Evaluate</a:t>
              </a:r>
              <a:endParaRPr sz="2000">
                <a:solidFill>
                  <a:srgbClr val="FFFFFF"/>
                </a:solidFill>
                <a:latin typeface="Roboto"/>
                <a:ea typeface="Roboto"/>
                <a:cs typeface="Roboto"/>
                <a:sym typeface="Roboto"/>
              </a:endParaRPr>
            </a:p>
          </p:txBody>
        </p:sp>
        <p:sp>
          <p:nvSpPr>
            <p:cNvPr id="1633" name="Google Shape;1633;p136"/>
            <p:cNvSpPr/>
            <p:nvPr/>
          </p:nvSpPr>
          <p:spPr>
            <a:xfrm>
              <a:off x="89875" y="1061514"/>
              <a:ext cx="2726700" cy="669000"/>
            </a:xfrm>
            <a:prstGeom prst="homePlat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latin typeface="Roboto"/>
                  <a:ea typeface="Roboto"/>
                  <a:cs typeface="Roboto"/>
                  <a:sym typeface="Roboto"/>
                </a:rPr>
                <a:t>Select </a:t>
              </a:r>
              <a:br>
                <a:rPr lang="en-GB" sz="2000">
                  <a:solidFill>
                    <a:schemeClr val="lt1"/>
                  </a:solidFill>
                  <a:latin typeface="Roboto"/>
                  <a:ea typeface="Roboto"/>
                  <a:cs typeface="Roboto"/>
                  <a:sym typeface="Roboto"/>
                </a:rPr>
              </a:br>
              <a:r>
                <a:rPr lang="en-GB" sz="2000">
                  <a:solidFill>
                    <a:schemeClr val="lt1"/>
                  </a:solidFill>
                  <a:latin typeface="Roboto"/>
                  <a:ea typeface="Roboto"/>
                  <a:cs typeface="Roboto"/>
                  <a:sym typeface="Roboto"/>
                </a:rPr>
                <a:t>Product</a:t>
              </a:r>
              <a:endParaRPr sz="2000">
                <a:solidFill>
                  <a:srgbClr val="FFFFFF"/>
                </a:solidFill>
                <a:latin typeface="Roboto"/>
                <a:ea typeface="Roboto"/>
                <a:cs typeface="Roboto"/>
                <a:sym typeface="Roboto"/>
              </a:endParaRPr>
            </a:p>
          </p:txBody>
        </p:sp>
        <p:sp>
          <p:nvSpPr>
            <p:cNvPr id="1634" name="Google Shape;1634;p136"/>
            <p:cNvSpPr/>
            <p:nvPr/>
          </p:nvSpPr>
          <p:spPr>
            <a:xfrm>
              <a:off x="6562814" y="1061300"/>
              <a:ext cx="2541300" cy="669000"/>
            </a:xfrm>
            <a:prstGeom prst="chevron">
              <a:avLst>
                <a:gd name="adj" fmla="val 50000"/>
              </a:avLst>
            </a:prstGeom>
            <a:solidFill>
              <a:schemeClr val="dk2"/>
            </a:solidFill>
            <a:ln>
              <a:noFill/>
            </a:ln>
          </p:spPr>
          <p:txBody>
            <a:bodyPr spcFirstLastPara="1" wrap="square" lIns="450000" tIns="91425" rIns="91425" bIns="91425" anchor="ctr" anchorCtr="0">
              <a:noAutofit/>
            </a:bodyPr>
            <a:lstStyle/>
            <a:p>
              <a:pPr marL="0" lvl="0" indent="0" algn="ctr" rtl="0">
                <a:spcBef>
                  <a:spcPts val="0"/>
                </a:spcBef>
                <a:spcAft>
                  <a:spcPts val="0"/>
                </a:spcAft>
                <a:buNone/>
              </a:pPr>
              <a:r>
                <a:rPr lang="en-GB" sz="2000">
                  <a:solidFill>
                    <a:srgbClr val="FFFFFF"/>
                  </a:solidFill>
                  <a:latin typeface="Roboto"/>
                  <a:ea typeface="Roboto"/>
                  <a:cs typeface="Roboto"/>
                  <a:sym typeface="Roboto"/>
                </a:rPr>
                <a:t>Scale</a:t>
              </a:r>
              <a:endParaRPr sz="2000">
                <a:solidFill>
                  <a:srgbClr val="FFFFFF"/>
                </a:solidFill>
                <a:latin typeface="Roboto"/>
                <a:ea typeface="Roboto"/>
                <a:cs typeface="Roboto"/>
                <a:sym typeface="Roboto"/>
              </a:endParaRPr>
            </a:p>
          </p:txBody>
        </p:sp>
        <p:pic>
          <p:nvPicPr>
            <p:cNvPr id="1635" name="Google Shape;1635;p136"/>
            <p:cNvPicPr preferRelativeResize="0"/>
            <p:nvPr/>
          </p:nvPicPr>
          <p:blipFill>
            <a:blip r:embed="rId3">
              <a:alphaModFix/>
            </a:blip>
            <a:stretch>
              <a:fillRect/>
            </a:stretch>
          </p:blipFill>
          <p:spPr>
            <a:xfrm>
              <a:off x="4683748" y="1103332"/>
              <a:ext cx="629999" cy="629999"/>
            </a:xfrm>
            <a:prstGeom prst="rect">
              <a:avLst/>
            </a:prstGeom>
            <a:noFill/>
            <a:ln>
              <a:noFill/>
            </a:ln>
          </p:spPr>
        </p:pic>
        <p:pic>
          <p:nvPicPr>
            <p:cNvPr id="1636" name="Google Shape;1636;p136"/>
            <p:cNvPicPr preferRelativeResize="0"/>
            <p:nvPr/>
          </p:nvPicPr>
          <p:blipFill>
            <a:blip r:embed="rId4">
              <a:alphaModFix/>
            </a:blip>
            <a:stretch>
              <a:fillRect/>
            </a:stretch>
          </p:blipFill>
          <p:spPr>
            <a:xfrm>
              <a:off x="6890032" y="1103325"/>
              <a:ext cx="629999" cy="630001"/>
            </a:xfrm>
            <a:prstGeom prst="rect">
              <a:avLst/>
            </a:prstGeom>
            <a:noFill/>
            <a:ln>
              <a:noFill/>
            </a:ln>
          </p:spPr>
        </p:pic>
        <p:pic>
          <p:nvPicPr>
            <p:cNvPr id="1637" name="Google Shape;1637;p136"/>
            <p:cNvPicPr preferRelativeResize="0"/>
            <p:nvPr/>
          </p:nvPicPr>
          <p:blipFill>
            <a:blip r:embed="rId5">
              <a:alphaModFix/>
            </a:blip>
            <a:stretch>
              <a:fillRect/>
            </a:stretch>
          </p:blipFill>
          <p:spPr>
            <a:xfrm>
              <a:off x="185718" y="1089818"/>
              <a:ext cx="629999" cy="629999"/>
            </a:xfrm>
            <a:prstGeom prst="rect">
              <a:avLst/>
            </a:prstGeom>
            <a:noFill/>
            <a:ln>
              <a:noFill/>
            </a:ln>
          </p:spPr>
        </p:pic>
        <p:sp>
          <p:nvSpPr>
            <p:cNvPr id="1638" name="Google Shape;1638;p136"/>
            <p:cNvSpPr/>
            <p:nvPr/>
          </p:nvSpPr>
          <p:spPr>
            <a:xfrm flipH="1">
              <a:off x="1260225" y="810000"/>
              <a:ext cx="4586700" cy="277800"/>
            </a:xfrm>
            <a:prstGeom prst="uturnArrow">
              <a:avLst>
                <a:gd name="adj1" fmla="val 15523"/>
                <a:gd name="adj2" fmla="val 20588"/>
                <a:gd name="adj3" fmla="val 58824"/>
                <a:gd name="adj4" fmla="val 0"/>
                <a:gd name="adj5"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9" name="Google Shape;1639;p136"/>
            <p:cNvPicPr preferRelativeResize="0"/>
            <p:nvPr/>
          </p:nvPicPr>
          <p:blipFill>
            <a:blip r:embed="rId6">
              <a:alphaModFix/>
            </a:blip>
            <a:stretch>
              <a:fillRect/>
            </a:stretch>
          </p:blipFill>
          <p:spPr>
            <a:xfrm>
              <a:off x="2600325" y="1081025"/>
              <a:ext cx="629999" cy="629999"/>
            </a:xfrm>
            <a:prstGeom prst="rect">
              <a:avLst/>
            </a:prstGeom>
            <a:noFill/>
            <a:ln>
              <a:noFill/>
            </a:ln>
          </p:spPr>
        </p:pic>
      </p:grpSp>
      <p:sp>
        <p:nvSpPr>
          <p:cNvPr id="1640" name="Google Shape;1640;p136"/>
          <p:cNvSpPr txBox="1"/>
          <p:nvPr/>
        </p:nvSpPr>
        <p:spPr>
          <a:xfrm>
            <a:off x="369000" y="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Double Click Methodology</a:t>
            </a:r>
            <a:r>
              <a:rPr lang="en-GB" sz="3000" b="1">
                <a:solidFill>
                  <a:schemeClr val="dk2"/>
                </a:solidFill>
                <a:latin typeface="Roboto"/>
                <a:ea typeface="Roboto"/>
                <a:cs typeface="Roboto"/>
                <a:sym typeface="Roboto"/>
              </a:rPr>
              <a:t>.</a:t>
            </a:r>
            <a:endParaRPr sz="3000" b="1">
              <a:solidFill>
                <a:schemeClr val="dk1"/>
              </a:solidFill>
              <a:latin typeface="Roboto"/>
              <a:ea typeface="Roboto"/>
              <a:cs typeface="Roboto"/>
              <a:sym typeface="Roboto"/>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ntent 1 - White">
  <p:cSld name="BIG_NUMBER_1_3">
    <p:spTree>
      <p:nvGrpSpPr>
        <p:cNvPr id="1" name="Shape 1641"/>
        <p:cNvGrpSpPr/>
        <p:nvPr/>
      </p:nvGrpSpPr>
      <p:grpSpPr>
        <a:xfrm>
          <a:off x="0" y="0"/>
          <a:ext cx="0" cy="0"/>
          <a:chOff x="0" y="0"/>
          <a:chExt cx="0" cy="0"/>
        </a:xfrm>
      </p:grpSpPr>
      <p:sp>
        <p:nvSpPr>
          <p:cNvPr id="1642" name="Google Shape;1642;p137"/>
          <p:cNvSpPr txBox="1">
            <a:spLocks noGrp="1"/>
          </p:cNvSpPr>
          <p:nvPr>
            <p:ph type="body" idx="1"/>
          </p:nvPr>
        </p:nvSpPr>
        <p:spPr>
          <a:xfrm>
            <a:off x="373250" y="984200"/>
            <a:ext cx="8403900" cy="3720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9pPr>
          </a:lstStyle>
          <a:p>
            <a:endParaRPr/>
          </a:p>
        </p:txBody>
      </p:sp>
      <p:sp>
        <p:nvSpPr>
          <p:cNvPr id="1643" name="Google Shape;1643;p13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644" name="Google Shape;1644;p137"/>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645" name="Google Shape;1645;p13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latin typeface="Roboto"/>
                <a:ea typeface="Roboto"/>
                <a:cs typeface="Roboto"/>
                <a:sym typeface="Roboto"/>
              </a:defRPr>
            </a:lvl1pPr>
            <a:lvl2pPr lvl="1" rtl="0">
              <a:buNone/>
              <a:defRPr>
                <a:solidFill>
                  <a:schemeClr val="dk1"/>
                </a:solidFill>
                <a:latin typeface="Roboto"/>
                <a:ea typeface="Roboto"/>
                <a:cs typeface="Roboto"/>
                <a:sym typeface="Roboto"/>
              </a:defRPr>
            </a:lvl2pPr>
            <a:lvl3pPr lvl="2" rtl="0">
              <a:buNone/>
              <a:defRPr>
                <a:solidFill>
                  <a:schemeClr val="dk1"/>
                </a:solidFill>
                <a:latin typeface="Roboto"/>
                <a:ea typeface="Roboto"/>
                <a:cs typeface="Roboto"/>
                <a:sym typeface="Roboto"/>
              </a:defRPr>
            </a:lvl3pPr>
            <a:lvl4pPr lvl="3" rtl="0">
              <a:buNone/>
              <a:defRPr>
                <a:solidFill>
                  <a:schemeClr val="dk1"/>
                </a:solidFill>
                <a:latin typeface="Roboto"/>
                <a:ea typeface="Roboto"/>
                <a:cs typeface="Roboto"/>
                <a:sym typeface="Roboto"/>
              </a:defRPr>
            </a:lvl4pPr>
            <a:lvl5pPr lvl="4" rtl="0">
              <a:buNone/>
              <a:defRPr>
                <a:solidFill>
                  <a:schemeClr val="dk1"/>
                </a:solidFill>
                <a:latin typeface="Roboto"/>
                <a:ea typeface="Roboto"/>
                <a:cs typeface="Roboto"/>
                <a:sym typeface="Roboto"/>
              </a:defRPr>
            </a:lvl5pPr>
            <a:lvl6pPr lvl="5" rtl="0">
              <a:buNone/>
              <a:defRPr>
                <a:solidFill>
                  <a:schemeClr val="dk1"/>
                </a:solidFill>
                <a:latin typeface="Roboto"/>
                <a:ea typeface="Roboto"/>
                <a:cs typeface="Roboto"/>
                <a:sym typeface="Roboto"/>
              </a:defRPr>
            </a:lvl6pPr>
            <a:lvl7pPr lvl="6" rtl="0">
              <a:buNone/>
              <a:defRPr>
                <a:solidFill>
                  <a:schemeClr val="dk1"/>
                </a:solidFill>
                <a:latin typeface="Roboto"/>
                <a:ea typeface="Roboto"/>
                <a:cs typeface="Roboto"/>
                <a:sym typeface="Roboto"/>
              </a:defRPr>
            </a:lvl7pPr>
            <a:lvl8pPr lvl="7" rtl="0">
              <a:buNone/>
              <a:defRPr>
                <a:solidFill>
                  <a:schemeClr val="dk1"/>
                </a:solidFill>
                <a:latin typeface="Roboto"/>
                <a:ea typeface="Roboto"/>
                <a:cs typeface="Roboto"/>
                <a:sym typeface="Roboto"/>
              </a:defRPr>
            </a:lvl8pPr>
            <a:lvl9pPr lvl="8" rtl="0">
              <a:buNone/>
              <a:defRPr>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 1 - Blue">
  <p:cSld name="BIG_NUMBER_1_3_2">
    <p:bg>
      <p:bgPr>
        <a:solidFill>
          <a:schemeClr val="dk1"/>
        </a:solidFill>
        <a:effectLst/>
      </p:bgPr>
    </p:bg>
    <p:spTree>
      <p:nvGrpSpPr>
        <p:cNvPr id="1" name="Shape 1646"/>
        <p:cNvGrpSpPr/>
        <p:nvPr/>
      </p:nvGrpSpPr>
      <p:grpSpPr>
        <a:xfrm>
          <a:off x="0" y="0"/>
          <a:ext cx="0" cy="0"/>
          <a:chOff x="0" y="0"/>
          <a:chExt cx="0" cy="0"/>
        </a:xfrm>
      </p:grpSpPr>
      <p:sp>
        <p:nvSpPr>
          <p:cNvPr id="1647" name="Google Shape;1647;p138"/>
          <p:cNvSpPr txBox="1">
            <a:spLocks noGrp="1"/>
          </p:cNvSpPr>
          <p:nvPr>
            <p:ph type="body" idx="1"/>
          </p:nvPr>
        </p:nvSpPr>
        <p:spPr>
          <a:xfrm>
            <a:off x="373250" y="984200"/>
            <a:ext cx="8403900" cy="3720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9pPr>
          </a:lstStyle>
          <a:p>
            <a:endParaRPr/>
          </a:p>
        </p:txBody>
      </p:sp>
      <p:sp>
        <p:nvSpPr>
          <p:cNvPr id="1648" name="Google Shape;1648;p138"/>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1649" name="Google Shape;1649;p13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650" name="Google Shape;1650;p13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ntent 2 - White">
  <p:cSld name="BIG_NUMBER_1_3_1">
    <p:spTree>
      <p:nvGrpSpPr>
        <p:cNvPr id="1" name="Shape 1651"/>
        <p:cNvGrpSpPr/>
        <p:nvPr/>
      </p:nvGrpSpPr>
      <p:grpSpPr>
        <a:xfrm>
          <a:off x="0" y="0"/>
          <a:ext cx="0" cy="0"/>
          <a:chOff x="0" y="0"/>
          <a:chExt cx="0" cy="0"/>
        </a:xfrm>
      </p:grpSpPr>
      <p:sp>
        <p:nvSpPr>
          <p:cNvPr id="1652" name="Google Shape;1652;p13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653" name="Google Shape;1653;p139"/>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654" name="Google Shape;1654;p139"/>
          <p:cNvSpPr txBox="1">
            <a:spLocks noGrp="1"/>
          </p:cNvSpPr>
          <p:nvPr>
            <p:ph type="body" idx="1"/>
          </p:nvPr>
        </p:nvSpPr>
        <p:spPr>
          <a:xfrm>
            <a:off x="3673075" y="1121250"/>
            <a:ext cx="5104200" cy="34686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1655" name="Google Shape;1655;p139"/>
          <p:cNvSpPr txBox="1">
            <a:spLocks noGrp="1"/>
          </p:cNvSpPr>
          <p:nvPr>
            <p:ph type="subTitle" idx="2"/>
          </p:nvPr>
        </p:nvSpPr>
        <p:spPr>
          <a:xfrm>
            <a:off x="373250" y="1121250"/>
            <a:ext cx="3240000" cy="3468600"/>
          </a:xfrm>
          <a:prstGeom prst="rect">
            <a:avLst/>
          </a:prstGeom>
          <a:solidFill>
            <a:schemeClr val="lt2"/>
          </a:solidFill>
          <a:ln>
            <a:noFill/>
          </a:ln>
        </p:spPr>
        <p:txBody>
          <a:bodyPr spcFirstLastPara="1" wrap="square" lIns="126000" tIns="91425" rIns="126000" bIns="91425" anchor="ctr" anchorCtr="0">
            <a:noAutofit/>
          </a:bodyPr>
          <a:lstStyle>
            <a:lvl1pPr lvl="0"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1pPr>
            <a:lvl2pPr lvl="1"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2pPr>
            <a:lvl3pPr lvl="2"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3pPr>
            <a:lvl4pPr lvl="3"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4pPr>
            <a:lvl5pPr lvl="4"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5pPr>
            <a:lvl6pPr lvl="5"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6pPr>
            <a:lvl7pPr lvl="6"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7pPr>
            <a:lvl8pPr lvl="7"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8pPr>
            <a:lvl9pPr lvl="8"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9pPr>
          </a:lstStyle>
          <a:p>
            <a:endParaRPr/>
          </a:p>
        </p:txBody>
      </p:sp>
      <p:sp>
        <p:nvSpPr>
          <p:cNvPr id="1656" name="Google Shape;1656;p13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 2 - Blue">
  <p:cSld name="BIG_NUMBER_1_3_1_3">
    <p:bg>
      <p:bgPr>
        <a:solidFill>
          <a:schemeClr val="dk1"/>
        </a:solidFill>
        <a:effectLst/>
      </p:bgPr>
    </p:bg>
    <p:spTree>
      <p:nvGrpSpPr>
        <p:cNvPr id="1" name="Shape 1657"/>
        <p:cNvGrpSpPr/>
        <p:nvPr/>
      </p:nvGrpSpPr>
      <p:grpSpPr>
        <a:xfrm>
          <a:off x="0" y="0"/>
          <a:ext cx="0" cy="0"/>
          <a:chOff x="0" y="0"/>
          <a:chExt cx="0" cy="0"/>
        </a:xfrm>
      </p:grpSpPr>
      <p:sp>
        <p:nvSpPr>
          <p:cNvPr id="1658" name="Google Shape;1658;p140"/>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1659" name="Google Shape;1659;p140"/>
          <p:cNvSpPr txBox="1">
            <a:spLocks noGrp="1"/>
          </p:cNvSpPr>
          <p:nvPr>
            <p:ph type="body" idx="1"/>
          </p:nvPr>
        </p:nvSpPr>
        <p:spPr>
          <a:xfrm>
            <a:off x="3673075" y="1121250"/>
            <a:ext cx="5104200" cy="34686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660" name="Google Shape;1660;p140"/>
          <p:cNvSpPr txBox="1">
            <a:spLocks noGrp="1"/>
          </p:cNvSpPr>
          <p:nvPr>
            <p:ph type="subTitle" idx="2"/>
          </p:nvPr>
        </p:nvSpPr>
        <p:spPr>
          <a:xfrm>
            <a:off x="373250" y="1121250"/>
            <a:ext cx="3240000" cy="3468600"/>
          </a:xfrm>
          <a:prstGeom prst="rect">
            <a:avLst/>
          </a:prstGeom>
          <a:solidFill>
            <a:schemeClr val="lt2"/>
          </a:solidFill>
          <a:ln>
            <a:noFill/>
          </a:ln>
        </p:spPr>
        <p:txBody>
          <a:bodyPr spcFirstLastPara="1" wrap="square" lIns="126000" tIns="91425" rIns="126000" bIns="91425" anchor="ctr" anchorCtr="0">
            <a:noAutofit/>
          </a:bodyPr>
          <a:lstStyle>
            <a:lvl1pPr lvl="0"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1pPr>
            <a:lvl2pPr lvl="1"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2pPr>
            <a:lvl3pPr lvl="2"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3pPr>
            <a:lvl4pPr lvl="3"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4pPr>
            <a:lvl5pPr lvl="4"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5pPr>
            <a:lvl6pPr lvl="5"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6pPr>
            <a:lvl7pPr lvl="6"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7pPr>
            <a:lvl8pPr lvl="7"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8pPr>
            <a:lvl9pPr lvl="8"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9pPr>
          </a:lstStyle>
          <a:p>
            <a:endParaRPr/>
          </a:p>
        </p:txBody>
      </p:sp>
      <p:sp>
        <p:nvSpPr>
          <p:cNvPr id="1661" name="Google Shape;1661;p14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1662" name="Google Shape;1662;p14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2 Column - Text L Image R - White">
  <p:cSld name="BIG_NUMBER_1_3_1_2">
    <p:spTree>
      <p:nvGrpSpPr>
        <p:cNvPr id="1" name="Shape 1663"/>
        <p:cNvGrpSpPr/>
        <p:nvPr/>
      </p:nvGrpSpPr>
      <p:grpSpPr>
        <a:xfrm>
          <a:off x="0" y="0"/>
          <a:ext cx="0" cy="0"/>
          <a:chOff x="0" y="0"/>
          <a:chExt cx="0" cy="0"/>
        </a:xfrm>
      </p:grpSpPr>
      <p:sp>
        <p:nvSpPr>
          <p:cNvPr id="1664" name="Google Shape;1664;p141"/>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665" name="Google Shape;1665;p141"/>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666" name="Google Shape;1666;p14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1667" name="Google Shape;1667;p141"/>
          <p:cNvSpPr txBox="1">
            <a:spLocks noGrp="1"/>
          </p:cNvSpPr>
          <p:nvPr>
            <p:ph type="body" idx="1"/>
          </p:nvPr>
        </p:nvSpPr>
        <p:spPr>
          <a:xfrm>
            <a:off x="381000" y="984200"/>
            <a:ext cx="4205100" cy="3720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 You 1B 2 1">
  <p:cSld name="CUSTOM_3_2_1">
    <p:bg>
      <p:bgPr>
        <a:solidFill>
          <a:schemeClr val="dk1"/>
        </a:solidFill>
        <a:effectLst/>
      </p:bgPr>
    </p:bg>
    <p:spTree>
      <p:nvGrpSpPr>
        <p:cNvPr id="1" name="Shape 88"/>
        <p:cNvGrpSpPr/>
        <p:nvPr/>
      </p:nvGrpSpPr>
      <p:grpSpPr>
        <a:xfrm>
          <a:off x="0" y="0"/>
          <a:ext cx="0" cy="0"/>
          <a:chOff x="0" y="0"/>
          <a:chExt cx="0" cy="0"/>
        </a:xfrm>
      </p:grpSpPr>
      <p:sp>
        <p:nvSpPr>
          <p:cNvPr id="89" name="Google Shape;89;p1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0" name="Google Shape;90;p15"/>
          <p:cNvSpPr txBox="1"/>
          <p:nvPr/>
        </p:nvSpPr>
        <p:spPr>
          <a:xfrm>
            <a:off x="374400" y="43200"/>
            <a:ext cx="675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Who We Are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91" name="Google Shape;91;p15"/>
          <p:cNvSpPr txBox="1"/>
          <p:nvPr/>
        </p:nvSpPr>
        <p:spPr>
          <a:xfrm>
            <a:off x="374400" y="982800"/>
            <a:ext cx="8182500" cy="205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a:solidFill>
                  <a:schemeClr val="lt1"/>
                </a:solidFill>
                <a:latin typeface="Roboto"/>
                <a:ea typeface="Roboto"/>
                <a:cs typeface="Roboto"/>
                <a:sym typeface="Roboto"/>
              </a:rPr>
              <a:t>We are an NGO that works with provincial governments and districts to help </a:t>
            </a:r>
            <a:r>
              <a:rPr lang="en-GB" sz="1800" b="1">
                <a:solidFill>
                  <a:schemeClr val="dk2"/>
                </a:solidFill>
                <a:latin typeface="Roboto"/>
                <a:ea typeface="Roboto"/>
                <a:cs typeface="Roboto"/>
                <a:sym typeface="Roboto"/>
              </a:rPr>
              <a:t>under-serviced primary schools</a:t>
            </a:r>
            <a:r>
              <a:rPr lang="en-GB" sz="1800">
                <a:solidFill>
                  <a:schemeClr val="dk1"/>
                </a:solidFill>
                <a:latin typeface="Roboto"/>
                <a:ea typeface="Roboto"/>
                <a:cs typeface="Roboto"/>
                <a:sym typeface="Roboto"/>
              </a:rPr>
              <a:t> </a:t>
            </a:r>
            <a:r>
              <a:rPr lang="en-GB" sz="1800">
                <a:solidFill>
                  <a:schemeClr val="lt1"/>
                </a:solidFill>
                <a:latin typeface="Roboto"/>
                <a:ea typeface="Roboto"/>
                <a:cs typeface="Roboto"/>
                <a:sym typeface="Roboto"/>
              </a:rPr>
              <a:t>in South Africa improve </a:t>
            </a:r>
            <a:r>
              <a:rPr lang="en-GB" sz="1800" b="1">
                <a:solidFill>
                  <a:schemeClr val="dk2"/>
                </a:solidFill>
                <a:latin typeface="Roboto"/>
                <a:ea typeface="Roboto"/>
                <a:cs typeface="Roboto"/>
                <a:sym typeface="Roboto"/>
              </a:rPr>
              <a:t>foundational literacy, numeracy </a:t>
            </a:r>
            <a:r>
              <a:rPr lang="en-GB" sz="1800">
                <a:solidFill>
                  <a:schemeClr val="lt1"/>
                </a:solidFill>
                <a:latin typeface="Roboto"/>
                <a:ea typeface="Roboto"/>
                <a:cs typeface="Roboto"/>
                <a:sym typeface="Roboto"/>
              </a:rPr>
              <a:t>and</a:t>
            </a:r>
            <a:r>
              <a:rPr lang="en-GB" sz="1800" b="1">
                <a:solidFill>
                  <a:schemeClr val="lt1"/>
                </a:solidFill>
                <a:latin typeface="Roboto"/>
                <a:ea typeface="Roboto"/>
                <a:cs typeface="Roboto"/>
                <a:sym typeface="Roboto"/>
              </a:rPr>
              <a:t> </a:t>
            </a:r>
            <a:r>
              <a:rPr lang="en-GB" sz="1800" b="1">
                <a:solidFill>
                  <a:schemeClr val="dk2"/>
                </a:solidFill>
                <a:latin typeface="Roboto"/>
                <a:ea typeface="Roboto"/>
                <a:cs typeface="Roboto"/>
                <a:sym typeface="Roboto"/>
              </a:rPr>
              <a:t>digital skills </a:t>
            </a:r>
            <a:r>
              <a:rPr lang="en-GB" sz="1800">
                <a:solidFill>
                  <a:schemeClr val="lt1"/>
                </a:solidFill>
                <a:latin typeface="Roboto"/>
                <a:ea typeface="Roboto"/>
                <a:cs typeface="Roboto"/>
                <a:sym typeface="Roboto"/>
              </a:rPr>
              <a:t>by deploying relevant online programmes.</a:t>
            </a:r>
            <a:endParaRPr sz="18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8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GB" sz="1800">
                <a:solidFill>
                  <a:schemeClr val="lt1"/>
                </a:solidFill>
                <a:latin typeface="Roboto"/>
                <a:ea typeface="Roboto"/>
                <a:cs typeface="Roboto"/>
                <a:sym typeface="Roboto"/>
              </a:rPr>
              <a:t>In the process we </a:t>
            </a:r>
            <a:r>
              <a:rPr lang="en-GB" sz="1800" b="1">
                <a:solidFill>
                  <a:schemeClr val="dk2"/>
                </a:solidFill>
                <a:latin typeface="Roboto"/>
                <a:ea typeface="Roboto"/>
                <a:cs typeface="Roboto"/>
                <a:sym typeface="Roboto"/>
              </a:rPr>
              <a:t>create jobs</a:t>
            </a:r>
            <a:r>
              <a:rPr lang="en-GB" sz="1800">
                <a:solidFill>
                  <a:schemeClr val="dk1"/>
                </a:solidFill>
                <a:latin typeface="Roboto"/>
                <a:ea typeface="Roboto"/>
                <a:cs typeface="Roboto"/>
                <a:sym typeface="Roboto"/>
              </a:rPr>
              <a:t> </a:t>
            </a:r>
            <a:r>
              <a:rPr lang="en-GB" sz="1800">
                <a:solidFill>
                  <a:schemeClr val="lt1"/>
                </a:solidFill>
                <a:latin typeface="Roboto"/>
                <a:ea typeface="Roboto"/>
                <a:cs typeface="Roboto"/>
                <a:sym typeface="Roboto"/>
              </a:rPr>
              <a:t>for unemployed youth who assist schools with implementation.</a:t>
            </a:r>
            <a:endParaRPr sz="1800">
              <a:solidFill>
                <a:schemeClr val="lt1"/>
              </a:solidFill>
              <a:latin typeface="Roboto"/>
              <a:ea typeface="Roboto"/>
              <a:cs typeface="Roboto"/>
              <a:sym typeface="Roboto"/>
            </a:endParaRPr>
          </a:p>
        </p:txBody>
      </p:sp>
      <p:pic>
        <p:nvPicPr>
          <p:cNvPr id="92" name="Google Shape;92;p15"/>
          <p:cNvPicPr preferRelativeResize="0"/>
          <p:nvPr/>
        </p:nvPicPr>
        <p:blipFill>
          <a:blip r:embed="rId2">
            <a:alphaModFix/>
          </a:blip>
          <a:stretch>
            <a:fillRect/>
          </a:stretch>
        </p:blipFill>
        <p:spPr>
          <a:xfrm>
            <a:off x="7303522" y="414375"/>
            <a:ext cx="1725954" cy="465425"/>
          </a:xfrm>
          <a:prstGeom prst="rect">
            <a:avLst/>
          </a:prstGeom>
          <a:noFill/>
          <a:ln>
            <a:noFill/>
          </a:ln>
        </p:spPr>
      </p:pic>
      <p:sp>
        <p:nvSpPr>
          <p:cNvPr id="93" name="Google Shape;93;p1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94" name="Google Shape;94;p15"/>
          <p:cNvSpPr txBox="1"/>
          <p:nvPr/>
        </p:nvSpPr>
        <p:spPr>
          <a:xfrm>
            <a:off x="374400" y="3133200"/>
            <a:ext cx="8182500" cy="1335300"/>
          </a:xfrm>
          <a:prstGeom prst="rect">
            <a:avLst/>
          </a:prstGeom>
          <a:solidFill>
            <a:schemeClr val="lt2"/>
          </a:solidFill>
          <a:ln>
            <a:noFill/>
          </a:ln>
        </p:spPr>
        <p:txBody>
          <a:bodyPr spcFirstLastPara="1" wrap="square" lIns="1980000" tIns="91425" rIns="360000" bIns="91425" anchor="ctr" anchorCtr="0">
            <a:noAutofit/>
          </a:bodyPr>
          <a:lstStyle/>
          <a:p>
            <a:pPr marL="0" lvl="0" indent="0" algn="ctr" rtl="0">
              <a:lnSpc>
                <a:spcPct val="115000"/>
              </a:lnSpc>
              <a:spcBef>
                <a:spcPts val="0"/>
              </a:spcBef>
              <a:spcAft>
                <a:spcPts val="800"/>
              </a:spcAft>
              <a:buNone/>
            </a:pPr>
            <a:r>
              <a:rPr lang="en-GB" sz="1800" i="1">
                <a:solidFill>
                  <a:srgbClr val="FFFFFF"/>
                </a:solidFill>
                <a:latin typeface="Roboto"/>
                <a:ea typeface="Roboto"/>
                <a:cs typeface="Roboto"/>
                <a:sym typeface="Roboto"/>
              </a:rPr>
              <a:t>We believe that, through effective implementation, technology can significantly impact learner outcomes in an efficient, cost effective and scalable manner.</a:t>
            </a:r>
            <a:endParaRPr sz="1800" i="1">
              <a:solidFill>
                <a:srgbClr val="FFFFFF"/>
              </a:solidFill>
              <a:latin typeface="Roboto"/>
              <a:ea typeface="Roboto"/>
              <a:cs typeface="Roboto"/>
              <a:sym typeface="Roboto"/>
            </a:endParaRPr>
          </a:p>
        </p:txBody>
      </p:sp>
      <p:pic>
        <p:nvPicPr>
          <p:cNvPr id="95" name="Google Shape;95;p15"/>
          <p:cNvPicPr preferRelativeResize="0"/>
          <p:nvPr/>
        </p:nvPicPr>
        <p:blipFill>
          <a:blip r:embed="rId3">
            <a:alphaModFix/>
          </a:blip>
          <a:stretch>
            <a:fillRect/>
          </a:stretch>
        </p:blipFill>
        <p:spPr>
          <a:xfrm>
            <a:off x="296300" y="2973300"/>
            <a:ext cx="1800001" cy="1800001"/>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2 Column - Image L Text R - White">
  <p:cSld name="BIG_NUMBER_1_3_1_2_1">
    <p:spTree>
      <p:nvGrpSpPr>
        <p:cNvPr id="1" name="Shape 1668"/>
        <p:cNvGrpSpPr/>
        <p:nvPr/>
      </p:nvGrpSpPr>
      <p:grpSpPr>
        <a:xfrm>
          <a:off x="0" y="0"/>
          <a:ext cx="0" cy="0"/>
          <a:chOff x="0" y="0"/>
          <a:chExt cx="0" cy="0"/>
        </a:xfrm>
      </p:grpSpPr>
      <p:sp>
        <p:nvSpPr>
          <p:cNvPr id="1669" name="Google Shape;1669;p14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670" name="Google Shape;1670;p142"/>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671" name="Google Shape;1671;p14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1672" name="Google Shape;1672;p142"/>
          <p:cNvSpPr txBox="1">
            <a:spLocks noGrp="1"/>
          </p:cNvSpPr>
          <p:nvPr>
            <p:ph type="body" idx="1"/>
          </p:nvPr>
        </p:nvSpPr>
        <p:spPr>
          <a:xfrm>
            <a:off x="4572000" y="984200"/>
            <a:ext cx="4205100" cy="3720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2 Column - Text L Image R - Blue">
  <p:cSld name="BIG_NUMBER_1_3_1_2_2">
    <p:bg>
      <p:bgPr>
        <a:solidFill>
          <a:schemeClr val="dk1"/>
        </a:solidFill>
        <a:effectLst/>
      </p:bgPr>
    </p:bg>
    <p:spTree>
      <p:nvGrpSpPr>
        <p:cNvPr id="1" name="Shape 1673"/>
        <p:cNvGrpSpPr/>
        <p:nvPr/>
      </p:nvGrpSpPr>
      <p:grpSpPr>
        <a:xfrm>
          <a:off x="0" y="0"/>
          <a:ext cx="0" cy="0"/>
          <a:chOff x="0" y="0"/>
          <a:chExt cx="0" cy="0"/>
        </a:xfrm>
      </p:grpSpPr>
      <p:sp>
        <p:nvSpPr>
          <p:cNvPr id="1674" name="Google Shape;1674;p143"/>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1675" name="Google Shape;1675;p14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1676" name="Google Shape;1676;p143"/>
          <p:cNvSpPr txBox="1">
            <a:spLocks noGrp="1"/>
          </p:cNvSpPr>
          <p:nvPr>
            <p:ph type="body" idx="1"/>
          </p:nvPr>
        </p:nvSpPr>
        <p:spPr>
          <a:xfrm>
            <a:off x="381000" y="984200"/>
            <a:ext cx="4205100" cy="3720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9pPr>
          </a:lstStyle>
          <a:p>
            <a:endParaRPr/>
          </a:p>
        </p:txBody>
      </p:sp>
      <p:sp>
        <p:nvSpPr>
          <p:cNvPr id="1677" name="Google Shape;1677;p143"/>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2 Column - Image L Text R - Blue">
  <p:cSld name="BIG_NUMBER_1_3_1_2_1_1">
    <p:bg>
      <p:bgPr>
        <a:solidFill>
          <a:schemeClr val="dk1"/>
        </a:solidFill>
        <a:effectLst/>
      </p:bgPr>
    </p:bg>
    <p:spTree>
      <p:nvGrpSpPr>
        <p:cNvPr id="1" name="Shape 1678"/>
        <p:cNvGrpSpPr/>
        <p:nvPr/>
      </p:nvGrpSpPr>
      <p:grpSpPr>
        <a:xfrm>
          <a:off x="0" y="0"/>
          <a:ext cx="0" cy="0"/>
          <a:chOff x="0" y="0"/>
          <a:chExt cx="0" cy="0"/>
        </a:xfrm>
      </p:grpSpPr>
      <p:sp>
        <p:nvSpPr>
          <p:cNvPr id="1679" name="Google Shape;1679;p144"/>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1680" name="Google Shape;1680;p14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1681" name="Google Shape;1681;p144"/>
          <p:cNvSpPr txBox="1">
            <a:spLocks noGrp="1"/>
          </p:cNvSpPr>
          <p:nvPr>
            <p:ph type="body" idx="1"/>
          </p:nvPr>
        </p:nvSpPr>
        <p:spPr>
          <a:xfrm>
            <a:off x="4572000" y="984200"/>
            <a:ext cx="4205100" cy="3720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9pPr>
          </a:lstStyle>
          <a:p>
            <a:endParaRPr/>
          </a:p>
        </p:txBody>
      </p:sp>
      <p:sp>
        <p:nvSpPr>
          <p:cNvPr id="1682" name="Google Shape;1682;p14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 White">
  <p:cSld name="BIG_NUMBER">
    <p:spTree>
      <p:nvGrpSpPr>
        <p:cNvPr id="1" name="Shape 1683"/>
        <p:cNvGrpSpPr/>
        <p:nvPr/>
      </p:nvGrpSpPr>
      <p:grpSpPr>
        <a:xfrm>
          <a:off x="0" y="0"/>
          <a:ext cx="0" cy="0"/>
          <a:chOff x="0" y="0"/>
          <a:chExt cx="0" cy="0"/>
        </a:xfrm>
      </p:grpSpPr>
      <p:sp>
        <p:nvSpPr>
          <p:cNvPr id="1684" name="Google Shape;1684;p14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685" name="Google Shape;1685;p14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 Navy" type="blank">
  <p:cSld name="BLANK">
    <p:bg>
      <p:bgPr>
        <a:solidFill>
          <a:schemeClr val="dk1"/>
        </a:solidFill>
        <a:effectLst/>
      </p:bgPr>
    </p:bg>
    <p:spTree>
      <p:nvGrpSpPr>
        <p:cNvPr id="1" name="Shape 1686"/>
        <p:cNvGrpSpPr/>
        <p:nvPr/>
      </p:nvGrpSpPr>
      <p:grpSpPr>
        <a:xfrm>
          <a:off x="0" y="0"/>
          <a:ext cx="0" cy="0"/>
          <a:chOff x="0" y="0"/>
          <a:chExt cx="0" cy="0"/>
        </a:xfrm>
      </p:grpSpPr>
      <p:sp>
        <p:nvSpPr>
          <p:cNvPr id="1687" name="Google Shape;1687;p146"/>
          <p:cNvSpPr txBox="1">
            <a:spLocks noGrp="1"/>
          </p:cNvSpPr>
          <p:nvPr>
            <p:ph type="sldNum" idx="12"/>
          </p:nvPr>
        </p:nvSpPr>
        <p:spPr>
          <a:xfrm>
            <a:off x="8556775" y="4749850"/>
            <a:ext cx="548700" cy="384900"/>
          </a:xfrm>
          <a:prstGeom prst="rect">
            <a:avLst/>
          </a:prstGeom>
        </p:spPr>
        <p:txBody>
          <a:bodyPr spcFirstLastPara="1" wrap="square" lIns="91425" tIns="91425" rIns="91425" bIns="91425" anchor="t" anchorCtr="0">
            <a:spAutoFit/>
          </a:bodyPr>
          <a:lstStyle>
            <a:lvl1pPr lvl="0" rtl="0">
              <a:buNone/>
              <a:defRPr sz="1300">
                <a:solidFill>
                  <a:schemeClr val="tx1"/>
                </a:solidFill>
              </a:defRPr>
            </a:lvl1pPr>
            <a:lvl2pPr lvl="1" rtl="0">
              <a:buNone/>
              <a:defRPr sz="1300">
                <a:solidFill>
                  <a:schemeClr val="tx1"/>
                </a:solidFill>
              </a:defRPr>
            </a:lvl2pPr>
            <a:lvl3pPr lvl="2" rtl="0">
              <a:buNone/>
              <a:defRPr sz="1300">
                <a:solidFill>
                  <a:schemeClr val="tx1"/>
                </a:solidFill>
              </a:defRPr>
            </a:lvl3pPr>
            <a:lvl4pPr lvl="3" rtl="0">
              <a:buNone/>
              <a:defRPr sz="1300">
                <a:solidFill>
                  <a:schemeClr val="tx1"/>
                </a:solidFill>
              </a:defRPr>
            </a:lvl4pPr>
            <a:lvl5pPr lvl="4" rtl="0">
              <a:buNone/>
              <a:defRPr sz="1300">
                <a:solidFill>
                  <a:schemeClr val="tx1"/>
                </a:solidFill>
              </a:defRPr>
            </a:lvl5pPr>
            <a:lvl6pPr lvl="5" rtl="0">
              <a:buNone/>
              <a:defRPr sz="1300">
                <a:solidFill>
                  <a:schemeClr val="tx1"/>
                </a:solidFill>
              </a:defRPr>
            </a:lvl6pPr>
            <a:lvl7pPr lvl="6" rtl="0">
              <a:buNone/>
              <a:defRPr sz="1300">
                <a:solidFill>
                  <a:schemeClr val="tx1"/>
                </a:solidFill>
              </a:defRPr>
            </a:lvl7pPr>
            <a:lvl8pPr lvl="7" rtl="0">
              <a:buNone/>
              <a:defRPr sz="1300">
                <a:solidFill>
                  <a:schemeClr val="tx1"/>
                </a:solidFill>
              </a:defRPr>
            </a:lvl8pPr>
            <a:lvl9pPr lvl="8" rtl="0">
              <a:buNone/>
              <a:defRPr sz="1300">
                <a:solidFill>
                  <a:schemeClr val="tx1"/>
                </a:solidFill>
              </a:defRPr>
            </a:lvl9pPr>
          </a:lstStyle>
          <a:p>
            <a:pPr marL="0" lvl="0" indent="0" algn="r" rtl="0">
              <a:spcBef>
                <a:spcPts val="0"/>
              </a:spcBef>
              <a:spcAft>
                <a:spcPts val="0"/>
              </a:spcAft>
              <a:buNone/>
            </a:pPr>
            <a:fld id="{00000000-1234-1234-1234-123412341234}" type="slidenum">
              <a:rPr lang="en-GB"/>
              <a:t>‹#›</a:t>
            </a:fld>
            <a:endParaRPr/>
          </a:p>
        </p:txBody>
      </p:sp>
      <p:sp>
        <p:nvSpPr>
          <p:cNvPr id="1688" name="Google Shape;1688;p14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689" name="Google Shape;1689;p146"/>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lank - Pink">
  <p:cSld name="CAPTION_ONLY_1">
    <p:bg>
      <p:bgPr>
        <a:solidFill>
          <a:schemeClr val="dk2"/>
        </a:solidFill>
        <a:effectLst/>
      </p:bgPr>
    </p:bg>
    <p:spTree>
      <p:nvGrpSpPr>
        <p:cNvPr id="1" name="Shape 1690"/>
        <p:cNvGrpSpPr/>
        <p:nvPr/>
      </p:nvGrpSpPr>
      <p:grpSpPr>
        <a:xfrm>
          <a:off x="0" y="0"/>
          <a:ext cx="0" cy="0"/>
          <a:chOff x="0" y="0"/>
          <a:chExt cx="0" cy="0"/>
        </a:xfrm>
      </p:grpSpPr>
      <p:sp>
        <p:nvSpPr>
          <p:cNvPr id="1691" name="Google Shape;1691;p14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692" name="Google Shape;1692;p14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chemeClr val="lt1"/>
                </a:solidFill>
                <a:latin typeface="Roboto"/>
                <a:ea typeface="Roboto"/>
                <a:cs typeface="Roboto"/>
                <a:sym typeface="Roboto"/>
              </a:rPr>
              <a:t>clicklearning.org</a:t>
            </a:r>
            <a:endParaRPr sz="750">
              <a:solidFill>
                <a:schemeClr val="lt1"/>
              </a:solidFill>
              <a:latin typeface="Roboto"/>
              <a:ea typeface="Roboto"/>
              <a:cs typeface="Roboto"/>
              <a:sym typeface="Roboto"/>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ontent 3 - White">
  <p:cSld name="BIG_NUMBER_1_1">
    <p:spTree>
      <p:nvGrpSpPr>
        <p:cNvPr id="1" name="Shape 1693"/>
        <p:cNvGrpSpPr/>
        <p:nvPr/>
      </p:nvGrpSpPr>
      <p:grpSpPr>
        <a:xfrm>
          <a:off x="0" y="0"/>
          <a:ext cx="0" cy="0"/>
          <a:chOff x="0" y="0"/>
          <a:chExt cx="0" cy="0"/>
        </a:xfrm>
      </p:grpSpPr>
      <p:sp>
        <p:nvSpPr>
          <p:cNvPr id="1694" name="Google Shape;1694;p148"/>
          <p:cNvSpPr txBox="1">
            <a:spLocks noGrp="1"/>
          </p:cNvSpPr>
          <p:nvPr>
            <p:ph type="body" idx="1"/>
          </p:nvPr>
        </p:nvSpPr>
        <p:spPr>
          <a:xfrm>
            <a:off x="382475" y="1019325"/>
            <a:ext cx="27000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1695" name="Google Shape;1695;p148"/>
          <p:cNvSpPr txBox="1">
            <a:spLocks noGrp="1"/>
          </p:cNvSpPr>
          <p:nvPr>
            <p:ph type="body" idx="2"/>
          </p:nvPr>
        </p:nvSpPr>
        <p:spPr>
          <a:xfrm>
            <a:off x="3208200" y="1019325"/>
            <a:ext cx="27000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1696" name="Google Shape;1696;p148"/>
          <p:cNvSpPr txBox="1">
            <a:spLocks noGrp="1"/>
          </p:cNvSpPr>
          <p:nvPr>
            <p:ph type="body" idx="3"/>
          </p:nvPr>
        </p:nvSpPr>
        <p:spPr>
          <a:xfrm>
            <a:off x="6033925" y="1019325"/>
            <a:ext cx="27000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1697" name="Google Shape;1697;p14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698" name="Google Shape;1698;p148"/>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699" name="Google Shape;1699;p14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35">
          <p15:clr>
            <a:srgbClr val="FA7B17"/>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ntent 3 - Blue">
  <p:cSld name="BIG_NUMBER_1_1_1">
    <p:bg>
      <p:bgPr>
        <a:solidFill>
          <a:schemeClr val="dk1"/>
        </a:solidFill>
        <a:effectLst/>
      </p:bgPr>
    </p:bg>
    <p:spTree>
      <p:nvGrpSpPr>
        <p:cNvPr id="1" name="Shape 1700"/>
        <p:cNvGrpSpPr/>
        <p:nvPr/>
      </p:nvGrpSpPr>
      <p:grpSpPr>
        <a:xfrm>
          <a:off x="0" y="0"/>
          <a:ext cx="0" cy="0"/>
          <a:chOff x="0" y="0"/>
          <a:chExt cx="0" cy="0"/>
        </a:xfrm>
      </p:grpSpPr>
      <p:sp>
        <p:nvSpPr>
          <p:cNvPr id="1701" name="Google Shape;1701;p149"/>
          <p:cNvSpPr txBox="1">
            <a:spLocks noGrp="1"/>
          </p:cNvSpPr>
          <p:nvPr>
            <p:ph type="body" idx="1"/>
          </p:nvPr>
        </p:nvSpPr>
        <p:spPr>
          <a:xfrm>
            <a:off x="382475" y="1019325"/>
            <a:ext cx="27000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702" name="Google Shape;1702;p149"/>
          <p:cNvSpPr txBox="1">
            <a:spLocks noGrp="1"/>
          </p:cNvSpPr>
          <p:nvPr>
            <p:ph type="body" idx="2"/>
          </p:nvPr>
        </p:nvSpPr>
        <p:spPr>
          <a:xfrm>
            <a:off x="3208200" y="1019325"/>
            <a:ext cx="27000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703" name="Google Shape;1703;p149"/>
          <p:cNvSpPr txBox="1">
            <a:spLocks noGrp="1"/>
          </p:cNvSpPr>
          <p:nvPr>
            <p:ph type="body" idx="3"/>
          </p:nvPr>
        </p:nvSpPr>
        <p:spPr>
          <a:xfrm>
            <a:off x="6033925" y="1019325"/>
            <a:ext cx="27000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704" name="Google Shape;1704;p149"/>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1705" name="Google Shape;1705;p14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706" name="Google Shape;1706;p14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35">
          <p15:clr>
            <a:srgbClr val="FA7B17"/>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lick Lit - White">
  <p:cSld name="CUSTOM_9">
    <p:spTree>
      <p:nvGrpSpPr>
        <p:cNvPr id="1" name="Shape 1707"/>
        <p:cNvGrpSpPr/>
        <p:nvPr/>
      </p:nvGrpSpPr>
      <p:grpSpPr>
        <a:xfrm>
          <a:off x="0" y="0"/>
          <a:ext cx="0" cy="0"/>
          <a:chOff x="0" y="0"/>
          <a:chExt cx="0" cy="0"/>
        </a:xfrm>
      </p:grpSpPr>
      <p:sp>
        <p:nvSpPr>
          <p:cNvPr id="1708" name="Google Shape;1708;p15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709" name="Google Shape;1709;p150"/>
          <p:cNvSpPr txBox="1"/>
          <p:nvPr/>
        </p:nvSpPr>
        <p:spPr>
          <a:xfrm>
            <a:off x="373250" y="1002975"/>
            <a:ext cx="8403600" cy="8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i="1">
                <a:solidFill>
                  <a:srgbClr val="001E50"/>
                </a:solidFill>
                <a:highlight>
                  <a:srgbClr val="FFFF00"/>
                </a:highlight>
                <a:latin typeface="Roboto"/>
                <a:ea typeface="Roboto"/>
                <a:cs typeface="Roboto"/>
                <a:sym typeface="Roboto"/>
              </a:rPr>
              <a:t>Self-paced, individualised, and fun learning journey and allow learners to gain 21st century technology skills.</a:t>
            </a:r>
            <a:endParaRPr sz="1100" i="1">
              <a:solidFill>
                <a:srgbClr val="001E50"/>
              </a:solidFill>
              <a:highlight>
                <a:srgbClr val="FFFF00"/>
              </a:highlight>
              <a:latin typeface="Roboto"/>
              <a:ea typeface="Roboto"/>
              <a:cs typeface="Roboto"/>
              <a:sym typeface="Roboto"/>
            </a:endParaRPr>
          </a:p>
        </p:txBody>
      </p:sp>
      <p:sp>
        <p:nvSpPr>
          <p:cNvPr id="1710" name="Google Shape;1710;p150"/>
          <p:cNvSpPr/>
          <p:nvPr/>
        </p:nvSpPr>
        <p:spPr>
          <a:xfrm>
            <a:off x="373250" y="1418220"/>
            <a:ext cx="8402400" cy="356100"/>
          </a:xfrm>
          <a:prstGeom prst="rect">
            <a:avLst/>
          </a:prstGeom>
          <a:solidFill>
            <a:schemeClr val="dk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rgbClr val="FFFFFF"/>
                </a:solidFill>
                <a:latin typeface="Roboto"/>
                <a:ea typeface="Roboto"/>
                <a:cs typeface="Roboto"/>
                <a:sym typeface="Roboto"/>
              </a:rPr>
              <a:t>LITERACY: FAST PHONICS, READING EGGS &amp; READING EGGSPRESS</a:t>
            </a:r>
            <a:endParaRPr sz="1800" b="1">
              <a:solidFill>
                <a:srgbClr val="FFFFFF"/>
              </a:solidFill>
              <a:latin typeface="Roboto"/>
              <a:ea typeface="Roboto"/>
              <a:cs typeface="Roboto"/>
              <a:sym typeface="Roboto"/>
            </a:endParaRPr>
          </a:p>
        </p:txBody>
      </p:sp>
      <p:sp>
        <p:nvSpPr>
          <p:cNvPr id="1711" name="Google Shape;1711;p150"/>
          <p:cNvSpPr txBox="1"/>
          <p:nvPr/>
        </p:nvSpPr>
        <p:spPr>
          <a:xfrm>
            <a:off x="373250" y="1774325"/>
            <a:ext cx="8404800" cy="28650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lnSpc>
                <a:spcPct val="115000"/>
              </a:lnSpc>
              <a:spcBef>
                <a:spcPts val="600"/>
              </a:spcBef>
              <a:spcAft>
                <a:spcPts val="0"/>
              </a:spcAft>
              <a:buClr>
                <a:srgbClr val="001E50"/>
              </a:buClr>
              <a:buSzPts val="1600"/>
              <a:buFont typeface="Roboto"/>
              <a:buChar char="●"/>
            </a:pPr>
            <a:r>
              <a:rPr lang="en-GB" sz="1600">
                <a:solidFill>
                  <a:srgbClr val="001E50"/>
                </a:solidFill>
                <a:latin typeface="Roboto"/>
                <a:ea typeface="Roboto"/>
                <a:cs typeface="Roboto"/>
                <a:sym typeface="Roboto"/>
              </a:rPr>
              <a:t>Multi-award winning </a:t>
            </a:r>
            <a:r>
              <a:rPr lang="en-GB" sz="1600" b="1">
                <a:solidFill>
                  <a:srgbClr val="001E50"/>
                </a:solidFill>
                <a:highlight>
                  <a:srgbClr val="FFFF00"/>
                </a:highlight>
                <a:latin typeface="Roboto"/>
                <a:ea typeface="Roboto"/>
                <a:cs typeface="Roboto"/>
                <a:sym typeface="Roboto"/>
              </a:rPr>
              <a:t>CAPS-aligned </a:t>
            </a:r>
            <a:r>
              <a:rPr lang="en-GB" sz="1600">
                <a:solidFill>
                  <a:srgbClr val="001E50"/>
                </a:solidFill>
                <a:highlight>
                  <a:srgbClr val="FFFF00"/>
                </a:highlight>
                <a:latin typeface="Roboto"/>
                <a:ea typeface="Roboto"/>
                <a:cs typeface="Roboto"/>
                <a:sym typeface="Roboto"/>
              </a:rPr>
              <a:t>programme</a:t>
            </a:r>
            <a:r>
              <a:rPr lang="en-GB" sz="1600">
                <a:solidFill>
                  <a:srgbClr val="001E50"/>
                </a:solidFill>
                <a:latin typeface="Roboto"/>
                <a:ea typeface="Roboto"/>
                <a:cs typeface="Roboto"/>
                <a:sym typeface="Roboto"/>
              </a:rPr>
              <a:t> with carefully designed online reading games and easy to follow, engaging activities</a:t>
            </a:r>
            <a:endParaRPr sz="1600">
              <a:solidFill>
                <a:srgbClr val="001E50"/>
              </a:solidFill>
              <a:latin typeface="Roboto"/>
              <a:ea typeface="Roboto"/>
              <a:cs typeface="Roboto"/>
              <a:sym typeface="Roboto"/>
            </a:endParaRPr>
          </a:p>
          <a:p>
            <a:pPr marL="457200" lvl="0" indent="-330200" algn="l" rtl="0">
              <a:lnSpc>
                <a:spcPct val="115000"/>
              </a:lnSpc>
              <a:spcBef>
                <a:spcPts val="600"/>
              </a:spcBef>
              <a:spcAft>
                <a:spcPts val="0"/>
              </a:spcAft>
              <a:buClr>
                <a:srgbClr val="001E50"/>
              </a:buClr>
              <a:buSzPts val="1600"/>
              <a:buFont typeface="Roboto"/>
              <a:buChar char="●"/>
            </a:pPr>
            <a:r>
              <a:rPr lang="en-GB" sz="1600" b="1">
                <a:solidFill>
                  <a:srgbClr val="001E50"/>
                </a:solidFill>
                <a:latin typeface="Roboto"/>
                <a:ea typeface="Roboto"/>
                <a:cs typeface="Roboto"/>
                <a:sym typeface="Roboto"/>
              </a:rPr>
              <a:t>Phonetics-based</a:t>
            </a:r>
            <a:r>
              <a:rPr lang="en-GB" sz="1600">
                <a:solidFill>
                  <a:srgbClr val="001E50"/>
                </a:solidFill>
                <a:latin typeface="Roboto"/>
                <a:ea typeface="Roboto"/>
                <a:cs typeface="Roboto"/>
                <a:sym typeface="Roboto"/>
              </a:rPr>
              <a:t>; covers phonemic awareness (auditory), phonics (letter-sound correspondence), fluency (read text effortlessly &amp; automatically), vocabulary (speaking </a:t>
            </a:r>
            <a:r>
              <a:rPr lang="en-GB" sz="1600">
                <a:solidFill>
                  <a:srgbClr val="001E50"/>
                </a:solidFill>
                <a:highlight>
                  <a:srgbClr val="FFFF00"/>
                </a:highlight>
                <a:latin typeface="Roboto"/>
                <a:ea typeface="Roboto"/>
                <a:cs typeface="Roboto"/>
                <a:sym typeface="Roboto"/>
              </a:rPr>
              <a:t>&amp; writing words</a:t>
            </a:r>
            <a:r>
              <a:rPr lang="en-GB" sz="1600">
                <a:solidFill>
                  <a:srgbClr val="001E50"/>
                </a:solidFill>
                <a:latin typeface="Roboto"/>
                <a:ea typeface="Roboto"/>
                <a:cs typeface="Roboto"/>
                <a:sym typeface="Roboto"/>
              </a:rPr>
              <a:t>), and comprehension (contracting meaning from text)</a:t>
            </a:r>
            <a:endParaRPr sz="1600">
              <a:solidFill>
                <a:srgbClr val="001E50"/>
              </a:solidFill>
              <a:latin typeface="Roboto"/>
              <a:ea typeface="Roboto"/>
              <a:cs typeface="Roboto"/>
              <a:sym typeface="Roboto"/>
            </a:endParaRPr>
          </a:p>
          <a:p>
            <a:pPr marL="457200" lvl="0" indent="-330200" algn="l" rtl="0">
              <a:lnSpc>
                <a:spcPct val="115000"/>
              </a:lnSpc>
              <a:spcBef>
                <a:spcPts val="600"/>
              </a:spcBef>
              <a:spcAft>
                <a:spcPts val="0"/>
              </a:spcAft>
              <a:buClr>
                <a:srgbClr val="001E50"/>
              </a:buClr>
              <a:buSzPts val="1600"/>
              <a:buFont typeface="Roboto"/>
              <a:buChar char="●"/>
            </a:pPr>
            <a:r>
              <a:rPr lang="en-GB" sz="1600">
                <a:solidFill>
                  <a:srgbClr val="001E50"/>
                </a:solidFill>
                <a:latin typeface="Roboto"/>
                <a:ea typeface="Roboto"/>
                <a:cs typeface="Roboto"/>
                <a:sym typeface="Roboto"/>
              </a:rPr>
              <a:t>Stimulates </a:t>
            </a:r>
            <a:r>
              <a:rPr lang="en-GB" sz="1600" b="1">
                <a:solidFill>
                  <a:srgbClr val="001E50"/>
                </a:solidFill>
                <a:latin typeface="Roboto"/>
                <a:ea typeface="Roboto"/>
                <a:cs typeface="Roboto"/>
                <a:sym typeface="Roboto"/>
              </a:rPr>
              <a:t>visual, auditory </a:t>
            </a:r>
            <a:r>
              <a:rPr lang="en-GB" sz="1600">
                <a:solidFill>
                  <a:srgbClr val="001E50"/>
                </a:solidFill>
                <a:latin typeface="Roboto"/>
                <a:ea typeface="Roboto"/>
                <a:cs typeface="Roboto"/>
                <a:sym typeface="Roboto"/>
              </a:rPr>
              <a:t>and</a:t>
            </a:r>
            <a:r>
              <a:rPr lang="en-GB" sz="1600" b="1">
                <a:solidFill>
                  <a:srgbClr val="001E50"/>
                </a:solidFill>
                <a:latin typeface="Roboto"/>
                <a:ea typeface="Roboto"/>
                <a:cs typeface="Roboto"/>
                <a:sym typeface="Roboto"/>
              </a:rPr>
              <a:t> kinesthetic learners</a:t>
            </a:r>
            <a:endParaRPr sz="1600" b="1">
              <a:solidFill>
                <a:srgbClr val="001E50"/>
              </a:solidFill>
              <a:latin typeface="Roboto"/>
              <a:ea typeface="Roboto"/>
              <a:cs typeface="Roboto"/>
              <a:sym typeface="Roboto"/>
            </a:endParaRPr>
          </a:p>
          <a:p>
            <a:pPr marL="457200" lvl="0" indent="-330200" algn="l" rtl="0">
              <a:lnSpc>
                <a:spcPct val="115000"/>
              </a:lnSpc>
              <a:spcBef>
                <a:spcPts val="600"/>
              </a:spcBef>
              <a:spcAft>
                <a:spcPts val="0"/>
              </a:spcAft>
              <a:buClr>
                <a:srgbClr val="001E50"/>
              </a:buClr>
              <a:buSzPts val="1600"/>
              <a:buFont typeface="Roboto"/>
              <a:buChar char="●"/>
            </a:pPr>
            <a:r>
              <a:rPr lang="en-GB" sz="1600">
                <a:solidFill>
                  <a:srgbClr val="001E50"/>
                </a:solidFill>
                <a:latin typeface="Roboto"/>
                <a:ea typeface="Roboto"/>
                <a:cs typeface="Roboto"/>
                <a:sym typeface="Roboto"/>
              </a:rPr>
              <a:t>Reading Eggs caters for </a:t>
            </a:r>
            <a:r>
              <a:rPr lang="en-GB" sz="1600" b="1">
                <a:solidFill>
                  <a:srgbClr val="001E50"/>
                </a:solidFill>
                <a:latin typeface="Roboto"/>
                <a:ea typeface="Roboto"/>
                <a:cs typeface="Roboto"/>
                <a:sym typeface="Roboto"/>
              </a:rPr>
              <a:t>Grades R-3</a:t>
            </a:r>
            <a:r>
              <a:rPr lang="en-GB" sz="1600">
                <a:solidFill>
                  <a:srgbClr val="001E50"/>
                </a:solidFill>
                <a:latin typeface="Roboto"/>
                <a:ea typeface="Roboto"/>
                <a:cs typeface="Roboto"/>
                <a:sym typeface="Roboto"/>
              </a:rPr>
              <a:t>, Reading Eggspress for </a:t>
            </a:r>
            <a:r>
              <a:rPr lang="en-GB" sz="1600" b="1">
                <a:solidFill>
                  <a:srgbClr val="001E50"/>
                </a:solidFill>
                <a:latin typeface="Roboto"/>
                <a:ea typeface="Roboto"/>
                <a:cs typeface="Roboto"/>
                <a:sym typeface="Roboto"/>
              </a:rPr>
              <a:t>Grades 3-7</a:t>
            </a:r>
            <a:endParaRPr sz="1600" b="1">
              <a:solidFill>
                <a:srgbClr val="001E50"/>
              </a:solidFill>
              <a:latin typeface="Roboto"/>
              <a:ea typeface="Roboto"/>
              <a:cs typeface="Roboto"/>
              <a:sym typeface="Roboto"/>
            </a:endParaRPr>
          </a:p>
          <a:p>
            <a:pPr marL="457200" lvl="0" indent="0" algn="r" rtl="0">
              <a:lnSpc>
                <a:spcPct val="115000"/>
              </a:lnSpc>
              <a:spcBef>
                <a:spcPts val="600"/>
              </a:spcBef>
              <a:spcAft>
                <a:spcPts val="0"/>
              </a:spcAft>
              <a:buNone/>
            </a:pPr>
            <a:r>
              <a:rPr lang="en-GB" i="1" u="sng">
                <a:solidFill>
                  <a:srgbClr val="001E50"/>
                </a:solidFill>
                <a:latin typeface="Roboto"/>
                <a:ea typeface="Roboto"/>
                <a:cs typeface="Roboto"/>
                <a:sym typeface="Roboto"/>
                <a:hlinkClick r:id="rId2">
                  <a:extLst>
                    <a:ext uri="{A12FA001-AC4F-418D-AE19-62706E023703}">
                      <ahyp:hlinkClr xmlns:ahyp="http://schemas.microsoft.com/office/drawing/2018/hyperlinkcolor" val="tx"/>
                    </a:ext>
                  </a:extLst>
                </a:hlinkClick>
              </a:rPr>
              <a:t>readingeggs.co.za</a:t>
            </a:r>
            <a:endParaRPr>
              <a:solidFill>
                <a:srgbClr val="001E50"/>
              </a:solidFill>
              <a:latin typeface="Roboto"/>
              <a:ea typeface="Roboto"/>
              <a:cs typeface="Roboto"/>
              <a:sym typeface="Roboto"/>
            </a:endParaRPr>
          </a:p>
        </p:txBody>
      </p:sp>
      <p:pic>
        <p:nvPicPr>
          <p:cNvPr id="1712" name="Google Shape;1712;p150"/>
          <p:cNvPicPr preferRelativeResize="0"/>
          <p:nvPr/>
        </p:nvPicPr>
        <p:blipFill>
          <a:blip r:embed="rId3">
            <a:alphaModFix/>
          </a:blip>
          <a:stretch>
            <a:fillRect/>
          </a:stretch>
        </p:blipFill>
        <p:spPr>
          <a:xfrm>
            <a:off x="5078559" y="178800"/>
            <a:ext cx="1449607" cy="804005"/>
          </a:xfrm>
          <a:prstGeom prst="rect">
            <a:avLst/>
          </a:prstGeom>
          <a:noFill/>
          <a:ln>
            <a:noFill/>
          </a:ln>
        </p:spPr>
      </p:pic>
      <p:pic>
        <p:nvPicPr>
          <p:cNvPr id="1713" name="Google Shape;1713;p150"/>
          <p:cNvPicPr preferRelativeResize="0"/>
          <p:nvPr/>
        </p:nvPicPr>
        <p:blipFill>
          <a:blip r:embed="rId4">
            <a:alphaModFix/>
          </a:blip>
          <a:stretch>
            <a:fillRect/>
          </a:stretch>
        </p:blipFill>
        <p:spPr>
          <a:xfrm>
            <a:off x="6670475" y="264483"/>
            <a:ext cx="1745525" cy="497042"/>
          </a:xfrm>
          <a:prstGeom prst="rect">
            <a:avLst/>
          </a:prstGeom>
          <a:noFill/>
          <a:ln>
            <a:noFill/>
          </a:ln>
        </p:spPr>
      </p:pic>
      <p:sp>
        <p:nvSpPr>
          <p:cNvPr id="1714" name="Google Shape;1714;p150"/>
          <p:cNvSpPr txBox="1"/>
          <p:nvPr/>
        </p:nvSpPr>
        <p:spPr>
          <a:xfrm>
            <a:off x="-1704950" y="4639320"/>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715" name="Google Shape;1715;p150"/>
          <p:cNvSpPr txBox="1"/>
          <p:nvPr/>
        </p:nvSpPr>
        <p:spPr>
          <a:xfrm>
            <a:off x="374400" y="43200"/>
            <a:ext cx="84024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English literacy software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716" name="Google Shape;1716;p15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lick Num - White">
  <p:cSld name="CUSTOM_9_1">
    <p:spTree>
      <p:nvGrpSpPr>
        <p:cNvPr id="1" name="Shape 1717"/>
        <p:cNvGrpSpPr/>
        <p:nvPr/>
      </p:nvGrpSpPr>
      <p:grpSpPr>
        <a:xfrm>
          <a:off x="0" y="0"/>
          <a:ext cx="0" cy="0"/>
          <a:chOff x="0" y="0"/>
          <a:chExt cx="0" cy="0"/>
        </a:xfrm>
      </p:grpSpPr>
      <p:sp>
        <p:nvSpPr>
          <p:cNvPr id="1718" name="Google Shape;1718;p15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719" name="Google Shape;1719;p151"/>
          <p:cNvSpPr txBox="1"/>
          <p:nvPr/>
        </p:nvSpPr>
        <p:spPr>
          <a:xfrm>
            <a:off x="373250" y="1002975"/>
            <a:ext cx="8403600" cy="8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i="1">
                <a:solidFill>
                  <a:srgbClr val="001E50"/>
                </a:solidFill>
                <a:highlight>
                  <a:srgbClr val="FFFF00"/>
                </a:highlight>
                <a:latin typeface="Roboto"/>
                <a:ea typeface="Roboto"/>
                <a:cs typeface="Roboto"/>
                <a:sym typeface="Roboto"/>
              </a:rPr>
              <a:t>Self-paced, individualised, and fun learning journey and allow learners to gain 21st century technology skills.</a:t>
            </a:r>
            <a:endParaRPr sz="1100" i="1">
              <a:solidFill>
                <a:srgbClr val="001E50"/>
              </a:solidFill>
              <a:highlight>
                <a:srgbClr val="FFFF00"/>
              </a:highlight>
              <a:latin typeface="Roboto"/>
              <a:ea typeface="Roboto"/>
              <a:cs typeface="Roboto"/>
              <a:sym typeface="Roboto"/>
            </a:endParaRPr>
          </a:p>
        </p:txBody>
      </p:sp>
      <p:sp>
        <p:nvSpPr>
          <p:cNvPr id="1720" name="Google Shape;1720;p151"/>
          <p:cNvSpPr/>
          <p:nvPr/>
        </p:nvSpPr>
        <p:spPr>
          <a:xfrm>
            <a:off x="373250" y="1418225"/>
            <a:ext cx="4140000" cy="356100"/>
          </a:xfrm>
          <a:prstGeom prst="rect">
            <a:avLst/>
          </a:prstGeom>
          <a:solidFill>
            <a:schemeClr val="lt2"/>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rgbClr val="FFFFFF"/>
                </a:solidFill>
                <a:latin typeface="Roboto"/>
                <a:ea typeface="Roboto"/>
                <a:cs typeface="Roboto"/>
                <a:sym typeface="Roboto"/>
              </a:rPr>
              <a:t>NUMERACY: MATIFIC</a:t>
            </a:r>
            <a:endParaRPr sz="1800" b="1">
              <a:solidFill>
                <a:srgbClr val="FFFFFF"/>
              </a:solidFill>
              <a:latin typeface="Roboto"/>
              <a:ea typeface="Roboto"/>
              <a:cs typeface="Roboto"/>
              <a:sym typeface="Roboto"/>
            </a:endParaRPr>
          </a:p>
        </p:txBody>
      </p:sp>
      <p:sp>
        <p:nvSpPr>
          <p:cNvPr id="1721" name="Google Shape;1721;p151"/>
          <p:cNvSpPr txBox="1"/>
          <p:nvPr/>
        </p:nvSpPr>
        <p:spPr>
          <a:xfrm>
            <a:off x="373250" y="1774329"/>
            <a:ext cx="4140000" cy="2865000"/>
          </a:xfrm>
          <a:prstGeom prst="rect">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269999" lvl="0" indent="-237868" algn="l" rtl="0">
              <a:lnSpc>
                <a:spcPct val="115000"/>
              </a:lnSpc>
              <a:spcBef>
                <a:spcPts val="600"/>
              </a:spcBef>
              <a:spcAft>
                <a:spcPts val="0"/>
              </a:spcAft>
              <a:buClr>
                <a:schemeClr val="dk1"/>
              </a:buClr>
              <a:buSzPts val="1600"/>
              <a:buChar char="●"/>
            </a:pPr>
            <a:r>
              <a:rPr lang="en-GB" sz="1600">
                <a:solidFill>
                  <a:schemeClr val="dk1"/>
                </a:solidFill>
              </a:rPr>
              <a:t>C</a:t>
            </a:r>
            <a:r>
              <a:rPr lang="en-GB" sz="1600">
                <a:solidFill>
                  <a:schemeClr val="dk1"/>
                </a:solidFill>
                <a:highlight>
                  <a:srgbClr val="FFFF00"/>
                </a:highlight>
              </a:rPr>
              <a:t>ollection of </a:t>
            </a:r>
            <a:r>
              <a:rPr lang="en-GB" sz="1600" b="1">
                <a:solidFill>
                  <a:schemeClr val="dk1"/>
                </a:solidFill>
                <a:highlight>
                  <a:srgbClr val="FFFF00"/>
                </a:highlight>
              </a:rPr>
              <a:t>CAPS-aligned</a:t>
            </a:r>
            <a:r>
              <a:rPr lang="en-GB" sz="1600">
                <a:solidFill>
                  <a:schemeClr val="dk1"/>
                </a:solidFill>
                <a:highlight>
                  <a:srgbClr val="FFFF00"/>
                </a:highlight>
              </a:rPr>
              <a:t> mathematics activities teaching learners </a:t>
            </a:r>
            <a:r>
              <a:rPr lang="en-GB" sz="1600" b="1">
                <a:solidFill>
                  <a:schemeClr val="dk1"/>
                </a:solidFill>
                <a:highlight>
                  <a:srgbClr val="FFFF00"/>
                </a:highlight>
              </a:rPr>
              <a:t>problem solving</a:t>
            </a:r>
            <a:r>
              <a:rPr lang="en-GB" sz="1600">
                <a:solidFill>
                  <a:schemeClr val="dk1"/>
                </a:solidFill>
                <a:highlight>
                  <a:srgbClr val="FFFF00"/>
                </a:highlight>
              </a:rPr>
              <a:t> and </a:t>
            </a:r>
            <a:r>
              <a:rPr lang="en-GB" sz="1600" b="1">
                <a:solidFill>
                  <a:schemeClr val="dk1"/>
                </a:solidFill>
                <a:highlight>
                  <a:srgbClr val="FFFF00"/>
                </a:highlight>
              </a:rPr>
              <a:t>critical thinking</a:t>
            </a:r>
            <a:r>
              <a:rPr lang="en-GB" sz="1600">
                <a:solidFill>
                  <a:schemeClr val="dk1"/>
                </a:solidFill>
                <a:highlight>
                  <a:srgbClr val="FFFF00"/>
                </a:highlight>
              </a:rPr>
              <a:t> through discovery</a:t>
            </a:r>
            <a:endParaRPr sz="1600">
              <a:solidFill>
                <a:schemeClr val="dk1"/>
              </a:solidFill>
              <a:highlight>
                <a:srgbClr val="FFFF00"/>
              </a:highlight>
            </a:endParaRPr>
          </a:p>
          <a:p>
            <a:pPr marL="269999" lvl="0" indent="-237868" algn="l" rtl="0">
              <a:lnSpc>
                <a:spcPct val="115000"/>
              </a:lnSpc>
              <a:spcBef>
                <a:spcPts val="600"/>
              </a:spcBef>
              <a:spcAft>
                <a:spcPts val="0"/>
              </a:spcAft>
              <a:buClr>
                <a:schemeClr val="dk1"/>
              </a:buClr>
              <a:buSzPts val="1600"/>
              <a:buChar char="●"/>
            </a:pPr>
            <a:r>
              <a:rPr lang="en-GB" sz="1600">
                <a:solidFill>
                  <a:schemeClr val="dk1"/>
                </a:solidFill>
              </a:rPr>
              <a:t>Caters for </a:t>
            </a:r>
            <a:r>
              <a:rPr lang="en-GB" sz="1600" b="1">
                <a:solidFill>
                  <a:schemeClr val="dk1"/>
                </a:solidFill>
              </a:rPr>
              <a:t>Grades R-7</a:t>
            </a:r>
            <a:endParaRPr sz="1600" b="1">
              <a:solidFill>
                <a:schemeClr val="dk1"/>
              </a:solidFill>
            </a:endParaRPr>
          </a:p>
          <a:p>
            <a:pPr marL="269999" lvl="0" indent="-237868" algn="l" rtl="0">
              <a:lnSpc>
                <a:spcPct val="115000"/>
              </a:lnSpc>
              <a:spcBef>
                <a:spcPts val="600"/>
              </a:spcBef>
              <a:spcAft>
                <a:spcPts val="0"/>
              </a:spcAft>
              <a:buClr>
                <a:schemeClr val="dk1"/>
              </a:buClr>
              <a:buSzPts val="1600"/>
              <a:buChar char="●"/>
            </a:pPr>
            <a:r>
              <a:rPr lang="en-GB" sz="1600">
                <a:solidFill>
                  <a:schemeClr val="dk1"/>
                </a:solidFill>
              </a:rPr>
              <a:t>Available in </a:t>
            </a:r>
            <a:r>
              <a:rPr lang="en-GB" sz="1600" b="1">
                <a:solidFill>
                  <a:schemeClr val="dk1"/>
                </a:solidFill>
              </a:rPr>
              <a:t>English</a:t>
            </a:r>
            <a:r>
              <a:rPr lang="en-GB" sz="1600">
                <a:solidFill>
                  <a:schemeClr val="dk1"/>
                </a:solidFill>
              </a:rPr>
              <a:t> and </a:t>
            </a:r>
            <a:r>
              <a:rPr lang="en-GB" sz="1600" b="1">
                <a:solidFill>
                  <a:schemeClr val="dk1"/>
                </a:solidFill>
              </a:rPr>
              <a:t>Afrikaans</a:t>
            </a:r>
            <a:endParaRPr sz="1600" b="1">
              <a:solidFill>
                <a:schemeClr val="dk1"/>
              </a:solidFill>
            </a:endParaRPr>
          </a:p>
          <a:p>
            <a:pPr marL="0" lvl="0" indent="0" algn="r" rtl="0">
              <a:lnSpc>
                <a:spcPct val="115000"/>
              </a:lnSpc>
              <a:spcBef>
                <a:spcPts val="600"/>
              </a:spcBef>
              <a:spcAft>
                <a:spcPts val="0"/>
              </a:spcAft>
              <a:buNone/>
            </a:pPr>
            <a:r>
              <a:rPr lang="en-GB" i="1" u="sng">
                <a:solidFill>
                  <a:schemeClr val="dk1"/>
                </a:solidFill>
                <a:hlinkClick r:id="rId2">
                  <a:extLst>
                    <a:ext uri="{A12FA001-AC4F-418D-AE19-62706E023703}">
                      <ahyp:hlinkClr xmlns:ahyp="http://schemas.microsoft.com/office/drawing/2018/hyperlinkcolor" val="tx"/>
                    </a:ext>
                  </a:extLst>
                </a:hlinkClick>
              </a:rPr>
              <a:t>www.matific.com</a:t>
            </a:r>
            <a:endParaRPr>
              <a:solidFill>
                <a:srgbClr val="001E50"/>
              </a:solidFill>
              <a:latin typeface="Roboto"/>
              <a:ea typeface="Roboto"/>
              <a:cs typeface="Roboto"/>
              <a:sym typeface="Roboto"/>
            </a:endParaRPr>
          </a:p>
        </p:txBody>
      </p:sp>
      <p:sp>
        <p:nvSpPr>
          <p:cNvPr id="1722" name="Google Shape;1722;p151"/>
          <p:cNvSpPr txBox="1"/>
          <p:nvPr/>
        </p:nvSpPr>
        <p:spPr>
          <a:xfrm>
            <a:off x="-1704950" y="4639320"/>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723" name="Google Shape;1723;p151"/>
          <p:cNvSpPr txBox="1"/>
          <p:nvPr/>
        </p:nvSpPr>
        <p:spPr>
          <a:xfrm>
            <a:off x="374400" y="43200"/>
            <a:ext cx="84024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Numeracy software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pic>
        <p:nvPicPr>
          <p:cNvPr id="1724" name="Google Shape;1724;p151"/>
          <p:cNvPicPr preferRelativeResize="0"/>
          <p:nvPr/>
        </p:nvPicPr>
        <p:blipFill rotWithShape="1">
          <a:blip r:embed="rId3">
            <a:alphaModFix/>
          </a:blip>
          <a:srcRect b="33665"/>
          <a:stretch/>
        </p:blipFill>
        <p:spPr>
          <a:xfrm>
            <a:off x="7411924" y="288831"/>
            <a:ext cx="1284184" cy="448339"/>
          </a:xfrm>
          <a:prstGeom prst="rect">
            <a:avLst/>
          </a:prstGeom>
          <a:noFill/>
          <a:ln>
            <a:noFill/>
          </a:ln>
        </p:spPr>
      </p:pic>
      <p:sp>
        <p:nvSpPr>
          <p:cNvPr id="1725" name="Google Shape;1725;p151"/>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726" name="Google Shape;1726;p151"/>
          <p:cNvSpPr/>
          <p:nvPr/>
        </p:nvSpPr>
        <p:spPr>
          <a:xfrm>
            <a:off x="4634095" y="1418225"/>
            <a:ext cx="4140000" cy="356100"/>
          </a:xfrm>
          <a:prstGeom prst="rect">
            <a:avLst/>
          </a:prstGeom>
          <a:solidFill>
            <a:schemeClr val="accent4"/>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rgbClr val="FFFFFF"/>
                </a:solidFill>
                <a:latin typeface="Roboto"/>
                <a:ea typeface="Roboto"/>
                <a:cs typeface="Roboto"/>
                <a:sym typeface="Roboto"/>
              </a:rPr>
              <a:t>NUMERACY: REFLECTIVE LEARNING</a:t>
            </a:r>
            <a:endParaRPr sz="1800" b="1">
              <a:solidFill>
                <a:srgbClr val="FFFFFF"/>
              </a:solidFill>
              <a:latin typeface="Roboto"/>
              <a:ea typeface="Roboto"/>
              <a:cs typeface="Roboto"/>
              <a:sym typeface="Roboto"/>
            </a:endParaRPr>
          </a:p>
        </p:txBody>
      </p:sp>
      <p:sp>
        <p:nvSpPr>
          <p:cNvPr id="1727" name="Google Shape;1727;p151"/>
          <p:cNvSpPr txBox="1"/>
          <p:nvPr/>
        </p:nvSpPr>
        <p:spPr>
          <a:xfrm>
            <a:off x="4628669" y="1774329"/>
            <a:ext cx="4140000" cy="2865000"/>
          </a:xfrm>
          <a:prstGeom prst="rect">
            <a:avLst/>
          </a:prstGeom>
          <a:noFill/>
          <a:ln w="38100"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r" rtl="0">
              <a:lnSpc>
                <a:spcPct val="115000"/>
              </a:lnSpc>
              <a:spcBef>
                <a:spcPts val="0"/>
              </a:spcBef>
              <a:spcAft>
                <a:spcPts val="800"/>
              </a:spcAft>
              <a:buNone/>
            </a:pPr>
            <a:endParaRPr>
              <a:solidFill>
                <a:srgbClr val="001E50"/>
              </a:solidFill>
              <a:latin typeface="Roboto"/>
              <a:ea typeface="Roboto"/>
              <a:cs typeface="Roboto"/>
              <a:sym typeface="Robo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 You 1B 3 1 1 2">
  <p:cSld name="CUSTOM_3_3_1_3_1">
    <p:spTree>
      <p:nvGrpSpPr>
        <p:cNvPr id="1" name="Shape 96"/>
        <p:cNvGrpSpPr/>
        <p:nvPr/>
      </p:nvGrpSpPr>
      <p:grpSpPr>
        <a:xfrm>
          <a:off x="0" y="0"/>
          <a:ext cx="0" cy="0"/>
          <a:chOff x="0" y="0"/>
          <a:chExt cx="0" cy="0"/>
        </a:xfrm>
      </p:grpSpPr>
      <p:sp>
        <p:nvSpPr>
          <p:cNvPr id="97" name="Google Shape;97;p1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8" name="Google Shape;98;p16"/>
          <p:cNvSpPr txBox="1"/>
          <p:nvPr/>
        </p:nvSpPr>
        <p:spPr>
          <a:xfrm>
            <a:off x="374400" y="43200"/>
            <a:ext cx="8417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What Drives Us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99" name="Google Shape;99;p16"/>
          <p:cNvSpPr txBox="1"/>
          <p:nvPr/>
        </p:nvSpPr>
        <p:spPr>
          <a:xfrm>
            <a:off x="480750" y="3164421"/>
            <a:ext cx="8182500" cy="1335300"/>
          </a:xfrm>
          <a:prstGeom prst="rect">
            <a:avLst/>
          </a:prstGeom>
          <a:solidFill>
            <a:schemeClr val="lt2"/>
          </a:solidFill>
          <a:ln>
            <a:noFill/>
          </a:ln>
        </p:spPr>
        <p:txBody>
          <a:bodyPr spcFirstLastPara="1" wrap="square" lIns="432000" tIns="91425" rIns="1440000" bIns="91425" anchor="ctr" anchorCtr="0">
            <a:noAutofit/>
          </a:bodyPr>
          <a:lstStyle/>
          <a:p>
            <a:pPr marL="0" lvl="0" indent="0" algn="ctr" rtl="0">
              <a:lnSpc>
                <a:spcPct val="115000"/>
              </a:lnSpc>
              <a:spcBef>
                <a:spcPts val="0"/>
              </a:spcBef>
              <a:spcAft>
                <a:spcPts val="800"/>
              </a:spcAft>
              <a:buNone/>
            </a:pPr>
            <a:r>
              <a:rPr lang="en-GB" sz="1800" i="1">
                <a:solidFill>
                  <a:srgbClr val="FFFFFF"/>
                </a:solidFill>
                <a:latin typeface="Roboto"/>
                <a:ea typeface="Roboto"/>
                <a:cs typeface="Roboto"/>
                <a:sym typeface="Roboto"/>
              </a:rPr>
              <a:t>Weak learner performance in literacy and numeracy in foundation phase constitutes one of the major factors leading to poor learning outcomes in later grades</a:t>
            </a:r>
            <a:r>
              <a:rPr lang="en-GB" sz="1800" i="1" baseline="30000">
                <a:solidFill>
                  <a:srgbClr val="FFFFFF"/>
                </a:solidFill>
                <a:latin typeface="Roboto"/>
                <a:ea typeface="Roboto"/>
                <a:cs typeface="Roboto"/>
                <a:sym typeface="Roboto"/>
              </a:rPr>
              <a:t>3</a:t>
            </a:r>
            <a:endParaRPr sz="1800" i="1" baseline="30000">
              <a:solidFill>
                <a:srgbClr val="FFFFFF"/>
              </a:solidFill>
              <a:latin typeface="Roboto"/>
              <a:ea typeface="Roboto"/>
              <a:cs typeface="Roboto"/>
              <a:sym typeface="Roboto"/>
            </a:endParaRPr>
          </a:p>
        </p:txBody>
      </p:sp>
      <p:sp>
        <p:nvSpPr>
          <p:cNvPr id="100" name="Google Shape;100;p1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01" name="Google Shape;101;p16"/>
          <p:cNvSpPr txBox="1"/>
          <p:nvPr/>
        </p:nvSpPr>
        <p:spPr>
          <a:xfrm>
            <a:off x="371900" y="4490775"/>
            <a:ext cx="8182500" cy="31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GB" sz="1000" i="1" baseline="30000">
                <a:solidFill>
                  <a:srgbClr val="999999"/>
                </a:solidFill>
                <a:latin typeface="Roboto"/>
                <a:ea typeface="Roboto"/>
                <a:cs typeface="Roboto"/>
                <a:sym typeface="Roboto"/>
              </a:rPr>
              <a:t>1 </a:t>
            </a:r>
            <a:r>
              <a:rPr lang="en-GB" sz="1000" i="1">
                <a:solidFill>
                  <a:srgbClr val="999999"/>
                </a:solidFill>
                <a:latin typeface="Roboto"/>
                <a:ea typeface="Roboto"/>
                <a:cs typeface="Roboto"/>
                <a:sym typeface="Roboto"/>
              </a:rPr>
              <a:t>PIRLS 2016 report; </a:t>
            </a:r>
            <a:r>
              <a:rPr lang="en-GB" sz="1000" i="1" baseline="30000">
                <a:solidFill>
                  <a:srgbClr val="999999"/>
                </a:solidFill>
                <a:latin typeface="Roboto"/>
                <a:ea typeface="Roboto"/>
                <a:cs typeface="Roboto"/>
                <a:sym typeface="Roboto"/>
              </a:rPr>
              <a:t>2 </a:t>
            </a:r>
            <a:r>
              <a:rPr lang="en-GB" sz="1000" i="1">
                <a:solidFill>
                  <a:srgbClr val="999999"/>
                </a:solidFill>
                <a:latin typeface="Roboto"/>
                <a:ea typeface="Roboto"/>
                <a:cs typeface="Roboto"/>
                <a:sym typeface="Roboto"/>
              </a:rPr>
              <a:t>TIMSS 2019 report; </a:t>
            </a:r>
            <a:r>
              <a:rPr lang="en-GB" sz="1000" i="1" baseline="30000">
                <a:solidFill>
                  <a:srgbClr val="999999"/>
                </a:solidFill>
                <a:latin typeface="Roboto"/>
                <a:ea typeface="Roboto"/>
                <a:cs typeface="Roboto"/>
                <a:sym typeface="Roboto"/>
              </a:rPr>
              <a:t>3</a:t>
            </a:r>
            <a:r>
              <a:rPr lang="en-GB" sz="1000" i="1">
                <a:solidFill>
                  <a:srgbClr val="999999"/>
                </a:solidFill>
                <a:latin typeface="Roboto"/>
                <a:ea typeface="Roboto"/>
                <a:cs typeface="Roboto"/>
                <a:sym typeface="Roboto"/>
              </a:rPr>
              <a:t> Spaull, Van der Berg, Wills, Gustafsson &amp; Kotze 2016. Laying Firm Foundations. Getting Reading</a:t>
            </a:r>
            <a:endParaRPr sz="2000" baseline="30000">
              <a:solidFill>
                <a:schemeClr val="dk1"/>
              </a:solidFill>
              <a:latin typeface="Roboto"/>
              <a:ea typeface="Roboto"/>
              <a:cs typeface="Roboto"/>
              <a:sym typeface="Roboto"/>
            </a:endParaRPr>
          </a:p>
        </p:txBody>
      </p:sp>
      <p:graphicFrame>
        <p:nvGraphicFramePr>
          <p:cNvPr id="102" name="Google Shape;102;p16"/>
          <p:cNvGraphicFramePr/>
          <p:nvPr/>
        </p:nvGraphicFramePr>
        <p:xfrm>
          <a:off x="480750" y="2068850"/>
          <a:ext cx="3000000" cy="3000000"/>
        </p:xfrm>
        <a:graphic>
          <a:graphicData uri="http://schemas.openxmlformats.org/drawingml/2006/table">
            <a:tbl>
              <a:tblPr>
                <a:noFill/>
                <a:tableStyleId>{1F3B46EE-09A7-400E-A09B-24FA0B152E7C}</a:tableStyleId>
              </a:tblPr>
              <a:tblGrid>
                <a:gridCol w="2727500">
                  <a:extLst>
                    <a:ext uri="{9D8B030D-6E8A-4147-A177-3AD203B41FA5}">
                      <a16:colId xmlns:a16="http://schemas.microsoft.com/office/drawing/2014/main" val="20000"/>
                    </a:ext>
                  </a:extLst>
                </a:gridCol>
                <a:gridCol w="2727500">
                  <a:extLst>
                    <a:ext uri="{9D8B030D-6E8A-4147-A177-3AD203B41FA5}">
                      <a16:colId xmlns:a16="http://schemas.microsoft.com/office/drawing/2014/main" val="20001"/>
                    </a:ext>
                  </a:extLst>
                </a:gridCol>
                <a:gridCol w="2727500">
                  <a:extLst>
                    <a:ext uri="{9D8B030D-6E8A-4147-A177-3AD203B41FA5}">
                      <a16:colId xmlns:a16="http://schemas.microsoft.com/office/drawing/2014/main" val="20002"/>
                    </a:ext>
                  </a:extLst>
                </a:gridCol>
              </a:tblGrid>
              <a:tr h="381000">
                <a:tc>
                  <a:txBody>
                    <a:bodyPr/>
                    <a:lstStyle/>
                    <a:p>
                      <a:pPr marL="0" lvl="0" indent="0" algn="ctr" rtl="0">
                        <a:spcBef>
                          <a:spcPts val="600"/>
                        </a:spcBef>
                        <a:spcAft>
                          <a:spcPts val="0"/>
                        </a:spcAft>
                        <a:buNone/>
                      </a:pPr>
                      <a:r>
                        <a:rPr lang="en-GB" sz="1800">
                          <a:solidFill>
                            <a:schemeClr val="dk1"/>
                          </a:solidFill>
                          <a:latin typeface="Roboto"/>
                          <a:ea typeface="Roboto"/>
                          <a:cs typeface="Roboto"/>
                          <a:sym typeface="Roboto"/>
                        </a:rPr>
                        <a:t>of Grade 4 learners </a:t>
                      </a:r>
                      <a:r>
                        <a:rPr lang="en-GB" sz="1800" b="1">
                          <a:solidFill>
                            <a:schemeClr val="dk2"/>
                          </a:solidFill>
                          <a:latin typeface="Roboto"/>
                          <a:ea typeface="Roboto"/>
                          <a:cs typeface="Roboto"/>
                          <a:sym typeface="Roboto"/>
                        </a:rPr>
                        <a:t>can’t </a:t>
                      </a:r>
                      <a:r>
                        <a:rPr lang="en-GB" sz="1800" b="1" u="sng">
                          <a:solidFill>
                            <a:schemeClr val="dk2"/>
                          </a:solidFill>
                          <a:latin typeface="Roboto"/>
                          <a:ea typeface="Roboto"/>
                          <a:cs typeface="Roboto"/>
                          <a:sym typeface="Roboto"/>
                        </a:rPr>
                        <a:t>read</a:t>
                      </a:r>
                      <a:r>
                        <a:rPr lang="en-GB" sz="1800" b="1">
                          <a:solidFill>
                            <a:schemeClr val="dk2"/>
                          </a:solidFill>
                          <a:latin typeface="Roboto"/>
                          <a:ea typeface="Roboto"/>
                          <a:cs typeface="Roboto"/>
                          <a:sym typeface="Roboto"/>
                        </a:rPr>
                        <a:t> for meaning</a:t>
                      </a:r>
                      <a:r>
                        <a:rPr lang="en-GB" sz="1800" baseline="30000">
                          <a:solidFill>
                            <a:schemeClr val="dk1"/>
                          </a:solidFill>
                          <a:latin typeface="Roboto"/>
                          <a:ea typeface="Roboto"/>
                          <a:cs typeface="Roboto"/>
                          <a:sym typeface="Roboto"/>
                        </a:rPr>
                        <a:t>1</a:t>
                      </a:r>
                      <a:r>
                        <a:rPr lang="en-GB"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marL="0" lvl="0" indent="0" algn="ctr" rtl="0">
                        <a:spcBef>
                          <a:spcPts val="0"/>
                        </a:spcBef>
                        <a:spcAft>
                          <a:spcPts val="0"/>
                        </a:spcAft>
                        <a:buNone/>
                      </a:pPr>
                      <a:endParaRPr/>
                    </a:p>
                  </a:txBody>
                  <a:tcPr marL="9000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600"/>
                        </a:spcBef>
                        <a:spcAft>
                          <a:spcPts val="0"/>
                        </a:spcAft>
                        <a:buNone/>
                      </a:pPr>
                      <a:r>
                        <a:rPr lang="en-GB" sz="1800">
                          <a:solidFill>
                            <a:schemeClr val="dk1"/>
                          </a:solidFill>
                          <a:latin typeface="Roboto"/>
                          <a:ea typeface="Roboto"/>
                          <a:cs typeface="Roboto"/>
                          <a:sym typeface="Roboto"/>
                        </a:rPr>
                        <a:t>of Grade 5 learners show </a:t>
                      </a:r>
                      <a:r>
                        <a:rPr lang="en-GB" sz="1800" b="1">
                          <a:solidFill>
                            <a:schemeClr val="dk2"/>
                          </a:solidFill>
                          <a:latin typeface="Roboto"/>
                          <a:ea typeface="Roboto"/>
                          <a:cs typeface="Roboto"/>
                          <a:sym typeface="Roboto"/>
                        </a:rPr>
                        <a:t>no basic </a:t>
                      </a:r>
                      <a:r>
                        <a:rPr lang="en-GB" sz="1800" b="1" u="sng">
                          <a:solidFill>
                            <a:schemeClr val="dk2"/>
                          </a:solidFill>
                          <a:latin typeface="Roboto"/>
                          <a:ea typeface="Roboto"/>
                          <a:cs typeface="Roboto"/>
                          <a:sym typeface="Roboto"/>
                        </a:rPr>
                        <a:t>mathematical</a:t>
                      </a:r>
                      <a:r>
                        <a:rPr lang="en-GB" sz="1800" b="1">
                          <a:solidFill>
                            <a:schemeClr val="dk2"/>
                          </a:solidFill>
                          <a:latin typeface="Roboto"/>
                          <a:ea typeface="Roboto"/>
                          <a:cs typeface="Roboto"/>
                          <a:sym typeface="Roboto"/>
                        </a:rPr>
                        <a:t> knowledge</a:t>
                      </a:r>
                      <a:r>
                        <a:rPr lang="en-GB" sz="1800" baseline="30000">
                          <a:solidFill>
                            <a:schemeClr val="dk1"/>
                          </a:solidFill>
                          <a:latin typeface="Roboto"/>
                          <a:ea typeface="Roboto"/>
                          <a:cs typeface="Roboto"/>
                          <a:sym typeface="Roboto"/>
                        </a:rPr>
                        <a:t>2</a:t>
                      </a:r>
                      <a:endParaRPr sz="1800" b="1">
                        <a:solidFill>
                          <a:schemeClr val="dk2"/>
                        </a:solidFill>
                        <a:latin typeface="Roboto"/>
                        <a:ea typeface="Roboto"/>
                        <a:cs typeface="Roboto"/>
                        <a:sym typeface="Roboto"/>
                      </a:endParaRPr>
                    </a:p>
                  </a:txBody>
                  <a:tcPr marL="9000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600"/>
                        </a:spcBef>
                        <a:spcAft>
                          <a:spcPts val="0"/>
                        </a:spcAft>
                        <a:buNone/>
                      </a:pPr>
                      <a:r>
                        <a:rPr lang="en-GB" sz="1800">
                          <a:solidFill>
                            <a:schemeClr val="dk1"/>
                          </a:solidFill>
                          <a:latin typeface="Roboto"/>
                          <a:ea typeface="Roboto"/>
                          <a:cs typeface="Roboto"/>
                          <a:sym typeface="Roboto"/>
                        </a:rPr>
                        <a:t>of South African learners are taught in </a:t>
                      </a:r>
                      <a:r>
                        <a:rPr lang="en-GB" sz="1800" b="1" u="sng">
                          <a:solidFill>
                            <a:schemeClr val="dk2"/>
                          </a:solidFill>
                          <a:latin typeface="Roboto"/>
                          <a:ea typeface="Roboto"/>
                          <a:cs typeface="Roboto"/>
                          <a:sym typeface="Roboto"/>
                        </a:rPr>
                        <a:t>English</a:t>
                      </a:r>
                      <a:r>
                        <a:rPr lang="en-GB" sz="1800" b="1">
                          <a:solidFill>
                            <a:schemeClr val="dk2"/>
                          </a:solidFill>
                          <a:latin typeface="Roboto"/>
                          <a:ea typeface="Roboto"/>
                          <a:cs typeface="Roboto"/>
                          <a:sym typeface="Roboto"/>
                        </a:rPr>
                        <a:t> from Grade 4</a:t>
                      </a:r>
                      <a:r>
                        <a:rPr lang="en-GB" sz="1800">
                          <a:solidFill>
                            <a:schemeClr val="dk2"/>
                          </a:solidFill>
                          <a:latin typeface="Roboto"/>
                          <a:ea typeface="Roboto"/>
                          <a:cs typeface="Roboto"/>
                          <a:sym typeface="Roboto"/>
                        </a:rPr>
                        <a:t> </a:t>
                      </a:r>
                      <a:endParaRPr/>
                    </a:p>
                  </a:txBody>
                  <a:tcPr marL="9000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03" name="Google Shape;103;p16"/>
          <p:cNvPicPr preferRelativeResize="0"/>
          <p:nvPr/>
        </p:nvPicPr>
        <p:blipFill>
          <a:blip r:embed="rId2">
            <a:alphaModFix/>
          </a:blip>
          <a:stretch>
            <a:fillRect/>
          </a:stretch>
        </p:blipFill>
        <p:spPr>
          <a:xfrm>
            <a:off x="7351475" y="3168989"/>
            <a:ext cx="1440001" cy="1440001"/>
          </a:xfrm>
          <a:prstGeom prst="rect">
            <a:avLst/>
          </a:prstGeom>
          <a:noFill/>
          <a:ln>
            <a:noFill/>
          </a:ln>
        </p:spPr>
      </p:pic>
      <p:sp>
        <p:nvSpPr>
          <p:cNvPr id="104" name="Google Shape;104;p16"/>
          <p:cNvSpPr/>
          <p:nvPr/>
        </p:nvSpPr>
        <p:spPr>
          <a:xfrm>
            <a:off x="1410425" y="982800"/>
            <a:ext cx="1080000" cy="1080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lt1"/>
                </a:solidFill>
                <a:latin typeface="Roboto"/>
                <a:ea typeface="Roboto"/>
                <a:cs typeface="Roboto"/>
                <a:sym typeface="Roboto"/>
              </a:rPr>
              <a:t>78%</a:t>
            </a:r>
            <a:endParaRPr sz="2400" b="1">
              <a:solidFill>
                <a:schemeClr val="lt1"/>
              </a:solidFill>
              <a:latin typeface="Roboto"/>
              <a:ea typeface="Roboto"/>
              <a:cs typeface="Roboto"/>
              <a:sym typeface="Roboto"/>
            </a:endParaRPr>
          </a:p>
        </p:txBody>
      </p:sp>
      <p:sp>
        <p:nvSpPr>
          <p:cNvPr id="105" name="Google Shape;105;p16"/>
          <p:cNvSpPr/>
          <p:nvPr/>
        </p:nvSpPr>
        <p:spPr>
          <a:xfrm>
            <a:off x="4032000" y="982800"/>
            <a:ext cx="1080000" cy="1080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lt1"/>
                </a:solidFill>
                <a:latin typeface="Roboto"/>
                <a:ea typeface="Roboto"/>
                <a:cs typeface="Roboto"/>
                <a:sym typeface="Roboto"/>
              </a:rPr>
              <a:t>63%</a:t>
            </a:r>
            <a:endParaRPr sz="2400" b="1">
              <a:solidFill>
                <a:schemeClr val="lt1"/>
              </a:solidFill>
              <a:latin typeface="Roboto"/>
              <a:ea typeface="Roboto"/>
              <a:cs typeface="Roboto"/>
              <a:sym typeface="Roboto"/>
            </a:endParaRPr>
          </a:p>
        </p:txBody>
      </p:sp>
      <p:sp>
        <p:nvSpPr>
          <p:cNvPr id="106" name="Google Shape;106;p16"/>
          <p:cNvSpPr/>
          <p:nvPr/>
        </p:nvSpPr>
        <p:spPr>
          <a:xfrm>
            <a:off x="6653575" y="982800"/>
            <a:ext cx="1080000" cy="1080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lt1"/>
                </a:solidFill>
                <a:latin typeface="Roboto"/>
                <a:ea typeface="Roboto"/>
                <a:cs typeface="Roboto"/>
                <a:sym typeface="Roboto"/>
              </a:rPr>
              <a:t>90%</a:t>
            </a:r>
            <a:endParaRPr sz="2400" b="1">
              <a:solidFill>
                <a:schemeClr val="lt1"/>
              </a:solidFill>
              <a:latin typeface="Roboto"/>
              <a:ea typeface="Roboto"/>
              <a:cs typeface="Roboto"/>
              <a:sym typeface="Roboto"/>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ontent Table 1A - White">
  <p:cSld name="CUSTOM_8">
    <p:spTree>
      <p:nvGrpSpPr>
        <p:cNvPr id="1" name="Shape 1728"/>
        <p:cNvGrpSpPr/>
        <p:nvPr/>
      </p:nvGrpSpPr>
      <p:grpSpPr>
        <a:xfrm>
          <a:off x="0" y="0"/>
          <a:ext cx="0" cy="0"/>
          <a:chOff x="0" y="0"/>
          <a:chExt cx="0" cy="0"/>
        </a:xfrm>
      </p:grpSpPr>
      <p:sp>
        <p:nvSpPr>
          <p:cNvPr id="1729" name="Google Shape;1729;p152"/>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800"/>
              <a:buFont typeface="Roboto"/>
              <a:buNone/>
              <a:defRPr sz="1800" b="1">
                <a:solidFill>
                  <a:schemeClr val="dk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730" name="Google Shape;1730;p15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1731" name="Google Shape;1731;p152"/>
          <p:cNvCxnSpPr/>
          <p:nvPr/>
        </p:nvCxnSpPr>
        <p:spPr>
          <a:xfrm>
            <a:off x="373250" y="3061959"/>
            <a:ext cx="8406000" cy="9600"/>
          </a:xfrm>
          <a:prstGeom prst="straightConnector1">
            <a:avLst/>
          </a:prstGeom>
          <a:noFill/>
          <a:ln w="9525" cap="flat" cmpd="sng">
            <a:solidFill>
              <a:srgbClr val="001E50"/>
            </a:solidFill>
            <a:prstDash val="solid"/>
            <a:round/>
            <a:headEnd type="none" w="med" len="med"/>
            <a:tailEnd type="none" w="med" len="med"/>
          </a:ln>
        </p:spPr>
      </p:cxnSp>
      <p:sp>
        <p:nvSpPr>
          <p:cNvPr id="1732" name="Google Shape;1732;p152"/>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733" name="Google Shape;1733;p152"/>
          <p:cNvSpPr txBox="1">
            <a:spLocks noGrp="1"/>
          </p:cNvSpPr>
          <p:nvPr>
            <p:ph type="subTitle" idx="2"/>
          </p:nvPr>
        </p:nvSpPr>
        <p:spPr>
          <a:xfrm>
            <a:off x="373250" y="1018300"/>
            <a:ext cx="8403900" cy="393600"/>
          </a:xfrm>
          <a:prstGeom prst="rect">
            <a:avLst/>
          </a:prstGeom>
          <a:solidFill>
            <a:schemeClr val="dk2"/>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1734" name="Google Shape;1734;p152"/>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1735" name="Google Shape;1735;p15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736" name="Google Shape;1736;p152"/>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1737" name="Google Shape;1737;p152"/>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800"/>
              <a:buFont typeface="Roboto"/>
              <a:buNone/>
              <a:defRPr sz="1800" b="1">
                <a:solidFill>
                  <a:schemeClr val="dk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Content Table 1B - White">
  <p:cSld name="CUSTOM_8_1">
    <p:spTree>
      <p:nvGrpSpPr>
        <p:cNvPr id="1" name="Shape 1738"/>
        <p:cNvGrpSpPr/>
        <p:nvPr/>
      </p:nvGrpSpPr>
      <p:grpSpPr>
        <a:xfrm>
          <a:off x="0" y="0"/>
          <a:ext cx="0" cy="0"/>
          <a:chOff x="0" y="0"/>
          <a:chExt cx="0" cy="0"/>
        </a:xfrm>
      </p:grpSpPr>
      <p:sp>
        <p:nvSpPr>
          <p:cNvPr id="1739" name="Google Shape;1739;p153"/>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800"/>
              <a:buFont typeface="Roboto"/>
              <a:buNone/>
              <a:defRPr sz="1800" b="1">
                <a:solidFill>
                  <a:schemeClr val="lt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740" name="Google Shape;1740;p15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1741" name="Google Shape;1741;p153"/>
          <p:cNvCxnSpPr/>
          <p:nvPr/>
        </p:nvCxnSpPr>
        <p:spPr>
          <a:xfrm>
            <a:off x="373250" y="3061959"/>
            <a:ext cx="8406000" cy="9600"/>
          </a:xfrm>
          <a:prstGeom prst="straightConnector1">
            <a:avLst/>
          </a:prstGeom>
          <a:noFill/>
          <a:ln w="9525" cap="flat" cmpd="sng">
            <a:solidFill>
              <a:srgbClr val="001E50"/>
            </a:solidFill>
            <a:prstDash val="solid"/>
            <a:round/>
            <a:headEnd type="none" w="med" len="med"/>
            <a:tailEnd type="none" w="med" len="med"/>
          </a:ln>
        </p:spPr>
      </p:cxnSp>
      <p:sp>
        <p:nvSpPr>
          <p:cNvPr id="1742" name="Google Shape;1742;p153"/>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743" name="Google Shape;1743;p153"/>
          <p:cNvSpPr txBox="1">
            <a:spLocks noGrp="1"/>
          </p:cNvSpPr>
          <p:nvPr>
            <p:ph type="subTitle" idx="2"/>
          </p:nvPr>
        </p:nvSpPr>
        <p:spPr>
          <a:xfrm>
            <a:off x="373250" y="1018300"/>
            <a:ext cx="8403900" cy="393600"/>
          </a:xfrm>
          <a:prstGeom prst="rect">
            <a:avLst/>
          </a:prstGeom>
          <a:solidFill>
            <a:schemeClr val="lt2"/>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1744" name="Google Shape;1744;p153"/>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1745" name="Google Shape;1745;p153"/>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746" name="Google Shape;1746;p153"/>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1747" name="Google Shape;1747;p153"/>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800"/>
              <a:buFont typeface="Roboto"/>
              <a:buNone/>
              <a:defRPr sz="1800" b="1">
                <a:solidFill>
                  <a:schemeClr val="lt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ontent Table 1C - White">
  <p:cSld name="CUSTOM_8_2">
    <p:spTree>
      <p:nvGrpSpPr>
        <p:cNvPr id="1" name="Shape 1748"/>
        <p:cNvGrpSpPr/>
        <p:nvPr/>
      </p:nvGrpSpPr>
      <p:grpSpPr>
        <a:xfrm>
          <a:off x="0" y="0"/>
          <a:ext cx="0" cy="0"/>
          <a:chOff x="0" y="0"/>
          <a:chExt cx="0" cy="0"/>
        </a:xfrm>
      </p:grpSpPr>
      <p:sp>
        <p:nvSpPr>
          <p:cNvPr id="1749" name="Google Shape;1749;p154"/>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00A3E0"/>
              </a:buClr>
              <a:buSzPts val="1800"/>
              <a:buFont typeface="Roboto"/>
              <a:buNone/>
              <a:defRPr sz="1800" b="1">
                <a:solidFill>
                  <a:srgbClr val="00A3E0"/>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750" name="Google Shape;1750;p15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1751" name="Google Shape;1751;p154"/>
          <p:cNvCxnSpPr/>
          <p:nvPr/>
        </p:nvCxnSpPr>
        <p:spPr>
          <a:xfrm>
            <a:off x="373250" y="3061959"/>
            <a:ext cx="8406000" cy="9600"/>
          </a:xfrm>
          <a:prstGeom prst="straightConnector1">
            <a:avLst/>
          </a:prstGeom>
          <a:noFill/>
          <a:ln w="9525" cap="flat" cmpd="sng">
            <a:solidFill>
              <a:srgbClr val="001E50"/>
            </a:solidFill>
            <a:prstDash val="solid"/>
            <a:round/>
            <a:headEnd type="none" w="med" len="med"/>
            <a:tailEnd type="none" w="med" len="med"/>
          </a:ln>
        </p:spPr>
      </p:cxnSp>
      <p:sp>
        <p:nvSpPr>
          <p:cNvPr id="1752" name="Google Shape;1752;p154"/>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753" name="Google Shape;1753;p154"/>
          <p:cNvSpPr txBox="1">
            <a:spLocks noGrp="1"/>
          </p:cNvSpPr>
          <p:nvPr>
            <p:ph type="subTitle" idx="2"/>
          </p:nvPr>
        </p:nvSpPr>
        <p:spPr>
          <a:xfrm>
            <a:off x="373250" y="1018300"/>
            <a:ext cx="8403900" cy="393600"/>
          </a:xfrm>
          <a:prstGeom prst="rect">
            <a:avLst/>
          </a:prstGeom>
          <a:solidFill>
            <a:schemeClr val="accent4"/>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1754" name="Google Shape;1754;p154"/>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1755" name="Google Shape;1755;p15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756" name="Google Shape;1756;p154"/>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1757" name="Google Shape;1757;p154"/>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1800"/>
              <a:buFont typeface="Roboto"/>
              <a:buNone/>
              <a:defRPr sz="1800" b="1">
                <a:solidFill>
                  <a:schemeClr val="accent4"/>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ontent Table 1D - White">
  <p:cSld name="CUSTOM_8_3">
    <p:spTree>
      <p:nvGrpSpPr>
        <p:cNvPr id="1" name="Shape 1758"/>
        <p:cNvGrpSpPr/>
        <p:nvPr/>
      </p:nvGrpSpPr>
      <p:grpSpPr>
        <a:xfrm>
          <a:off x="0" y="0"/>
          <a:ext cx="0" cy="0"/>
          <a:chOff x="0" y="0"/>
          <a:chExt cx="0" cy="0"/>
        </a:xfrm>
      </p:grpSpPr>
      <p:sp>
        <p:nvSpPr>
          <p:cNvPr id="1759" name="Google Shape;1759;p155"/>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3CDBC0"/>
              </a:buClr>
              <a:buSzPts val="1800"/>
              <a:buFont typeface="Roboto"/>
              <a:buNone/>
              <a:defRPr sz="1800" b="1">
                <a:solidFill>
                  <a:srgbClr val="3CDBC0"/>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760" name="Google Shape;1760;p15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1761" name="Google Shape;1761;p155"/>
          <p:cNvCxnSpPr/>
          <p:nvPr/>
        </p:nvCxnSpPr>
        <p:spPr>
          <a:xfrm>
            <a:off x="373250" y="3061959"/>
            <a:ext cx="8406000" cy="9600"/>
          </a:xfrm>
          <a:prstGeom prst="straightConnector1">
            <a:avLst/>
          </a:prstGeom>
          <a:noFill/>
          <a:ln w="9525" cap="flat" cmpd="sng">
            <a:solidFill>
              <a:srgbClr val="001E50"/>
            </a:solidFill>
            <a:prstDash val="solid"/>
            <a:round/>
            <a:headEnd type="none" w="med" len="med"/>
            <a:tailEnd type="none" w="med" len="med"/>
          </a:ln>
        </p:spPr>
      </p:cxnSp>
      <p:sp>
        <p:nvSpPr>
          <p:cNvPr id="1762" name="Google Shape;1762;p155"/>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763" name="Google Shape;1763;p155"/>
          <p:cNvSpPr txBox="1">
            <a:spLocks noGrp="1"/>
          </p:cNvSpPr>
          <p:nvPr>
            <p:ph type="subTitle" idx="2"/>
          </p:nvPr>
        </p:nvSpPr>
        <p:spPr>
          <a:xfrm>
            <a:off x="373250" y="1018300"/>
            <a:ext cx="8403900" cy="393600"/>
          </a:xfrm>
          <a:prstGeom prst="rect">
            <a:avLst/>
          </a:prstGeom>
          <a:solidFill>
            <a:schemeClr val="accent5"/>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1764" name="Google Shape;1764;p155"/>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1765" name="Google Shape;1765;p15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766" name="Google Shape;1766;p155"/>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1767" name="Google Shape;1767;p155"/>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3CDBC0"/>
              </a:buClr>
              <a:buSzPts val="1800"/>
              <a:buFont typeface="Roboto"/>
              <a:buNone/>
              <a:defRPr sz="1800" b="1">
                <a:solidFill>
                  <a:srgbClr val="3CDBC0"/>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Content Table 1A - Blue">
  <p:cSld name="CUSTOM_8_4">
    <p:bg>
      <p:bgPr>
        <a:solidFill>
          <a:schemeClr val="dk1"/>
        </a:solidFill>
        <a:effectLst/>
      </p:bgPr>
    </p:bg>
    <p:spTree>
      <p:nvGrpSpPr>
        <p:cNvPr id="1" name="Shape 1768"/>
        <p:cNvGrpSpPr/>
        <p:nvPr/>
      </p:nvGrpSpPr>
      <p:grpSpPr>
        <a:xfrm>
          <a:off x="0" y="0"/>
          <a:ext cx="0" cy="0"/>
          <a:chOff x="0" y="0"/>
          <a:chExt cx="0" cy="0"/>
        </a:xfrm>
      </p:grpSpPr>
      <p:sp>
        <p:nvSpPr>
          <p:cNvPr id="1769" name="Google Shape;1769;p156"/>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800"/>
              <a:buFont typeface="Roboto"/>
              <a:buNone/>
              <a:defRPr sz="1800" b="1">
                <a:solidFill>
                  <a:schemeClr val="dk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770" name="Google Shape;1770;p15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cxnSp>
        <p:nvCxnSpPr>
          <p:cNvPr id="1771" name="Google Shape;1771;p156"/>
          <p:cNvCxnSpPr/>
          <p:nvPr/>
        </p:nvCxnSpPr>
        <p:spPr>
          <a:xfrm>
            <a:off x="373250" y="3061959"/>
            <a:ext cx="8406000" cy="9600"/>
          </a:xfrm>
          <a:prstGeom prst="straightConnector1">
            <a:avLst/>
          </a:prstGeom>
          <a:noFill/>
          <a:ln w="9525" cap="flat" cmpd="sng">
            <a:solidFill>
              <a:srgbClr val="001E50"/>
            </a:solidFill>
            <a:prstDash val="solid"/>
            <a:round/>
            <a:headEnd type="none" w="med" len="med"/>
            <a:tailEnd type="none" w="med" len="med"/>
          </a:ln>
        </p:spPr>
      </p:cxnSp>
      <p:sp>
        <p:nvSpPr>
          <p:cNvPr id="1772" name="Google Shape;1772;p156"/>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773" name="Google Shape;1773;p156"/>
          <p:cNvSpPr txBox="1">
            <a:spLocks noGrp="1"/>
          </p:cNvSpPr>
          <p:nvPr>
            <p:ph type="subTitle" idx="2"/>
          </p:nvPr>
        </p:nvSpPr>
        <p:spPr>
          <a:xfrm>
            <a:off x="373250" y="1018300"/>
            <a:ext cx="8403900" cy="393600"/>
          </a:xfrm>
          <a:prstGeom prst="rect">
            <a:avLst/>
          </a:prstGeom>
          <a:solidFill>
            <a:schemeClr val="dk2"/>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1774" name="Google Shape;1774;p156"/>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775" name="Google Shape;1775;p156"/>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776" name="Google Shape;1776;p156"/>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800"/>
              <a:buFont typeface="Roboto"/>
              <a:buNone/>
              <a:defRPr sz="1800" b="1">
                <a:solidFill>
                  <a:schemeClr val="dk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777" name="Google Shape;1777;p15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Content Table 1B - Blue">
  <p:cSld name="CUSTOM_8_1_1">
    <p:bg>
      <p:bgPr>
        <a:solidFill>
          <a:schemeClr val="dk1"/>
        </a:solidFill>
        <a:effectLst/>
      </p:bgPr>
    </p:bg>
    <p:spTree>
      <p:nvGrpSpPr>
        <p:cNvPr id="1" name="Shape 1778"/>
        <p:cNvGrpSpPr/>
        <p:nvPr/>
      </p:nvGrpSpPr>
      <p:grpSpPr>
        <a:xfrm>
          <a:off x="0" y="0"/>
          <a:ext cx="0" cy="0"/>
          <a:chOff x="0" y="0"/>
          <a:chExt cx="0" cy="0"/>
        </a:xfrm>
      </p:grpSpPr>
      <p:sp>
        <p:nvSpPr>
          <p:cNvPr id="1779" name="Google Shape;1779;p157"/>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800"/>
              <a:buFont typeface="Roboto"/>
              <a:buNone/>
              <a:defRPr sz="1800" b="1">
                <a:solidFill>
                  <a:schemeClr val="lt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780" name="Google Shape;1780;p15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cxnSp>
        <p:nvCxnSpPr>
          <p:cNvPr id="1781" name="Google Shape;1781;p157"/>
          <p:cNvCxnSpPr/>
          <p:nvPr/>
        </p:nvCxnSpPr>
        <p:spPr>
          <a:xfrm>
            <a:off x="373250" y="3061959"/>
            <a:ext cx="8406000" cy="9600"/>
          </a:xfrm>
          <a:prstGeom prst="straightConnector1">
            <a:avLst/>
          </a:prstGeom>
          <a:noFill/>
          <a:ln w="9525" cap="flat" cmpd="sng">
            <a:solidFill>
              <a:srgbClr val="001E50"/>
            </a:solidFill>
            <a:prstDash val="solid"/>
            <a:round/>
            <a:headEnd type="none" w="med" len="med"/>
            <a:tailEnd type="none" w="med" len="med"/>
          </a:ln>
        </p:spPr>
      </p:cxnSp>
      <p:sp>
        <p:nvSpPr>
          <p:cNvPr id="1782" name="Google Shape;1782;p157"/>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1783" name="Google Shape;1783;p157"/>
          <p:cNvSpPr txBox="1">
            <a:spLocks noGrp="1"/>
          </p:cNvSpPr>
          <p:nvPr>
            <p:ph type="subTitle" idx="2"/>
          </p:nvPr>
        </p:nvSpPr>
        <p:spPr>
          <a:xfrm>
            <a:off x="373250" y="1018300"/>
            <a:ext cx="8403900" cy="393600"/>
          </a:xfrm>
          <a:prstGeom prst="rect">
            <a:avLst/>
          </a:prstGeom>
          <a:solidFill>
            <a:schemeClr val="lt2"/>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1784" name="Google Shape;1784;p157"/>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785" name="Google Shape;1785;p157"/>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786" name="Google Shape;1786;p157"/>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800"/>
              <a:buFont typeface="Roboto"/>
              <a:buNone/>
              <a:defRPr sz="1800" b="1">
                <a:solidFill>
                  <a:schemeClr val="lt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787" name="Google Shape;1787;p15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Content Table 1C - Blue">
  <p:cSld name="CUSTOM_8_2_1">
    <p:bg>
      <p:bgPr>
        <a:solidFill>
          <a:schemeClr val="dk1"/>
        </a:solidFill>
        <a:effectLst/>
      </p:bgPr>
    </p:bg>
    <p:spTree>
      <p:nvGrpSpPr>
        <p:cNvPr id="1" name="Shape 1788"/>
        <p:cNvGrpSpPr/>
        <p:nvPr/>
      </p:nvGrpSpPr>
      <p:grpSpPr>
        <a:xfrm>
          <a:off x="0" y="0"/>
          <a:ext cx="0" cy="0"/>
          <a:chOff x="0" y="0"/>
          <a:chExt cx="0" cy="0"/>
        </a:xfrm>
      </p:grpSpPr>
      <p:sp>
        <p:nvSpPr>
          <p:cNvPr id="1789" name="Google Shape;1789;p158"/>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00A3E0"/>
              </a:buClr>
              <a:buSzPts val="1800"/>
              <a:buFont typeface="Roboto"/>
              <a:buNone/>
              <a:defRPr sz="1800" b="1">
                <a:solidFill>
                  <a:srgbClr val="00A3E0"/>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790" name="Google Shape;1790;p15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cxnSp>
        <p:nvCxnSpPr>
          <p:cNvPr id="1791" name="Google Shape;1791;p158"/>
          <p:cNvCxnSpPr/>
          <p:nvPr/>
        </p:nvCxnSpPr>
        <p:spPr>
          <a:xfrm>
            <a:off x="373250" y="3061959"/>
            <a:ext cx="8406000" cy="9600"/>
          </a:xfrm>
          <a:prstGeom prst="straightConnector1">
            <a:avLst/>
          </a:prstGeom>
          <a:noFill/>
          <a:ln w="9525" cap="flat" cmpd="sng">
            <a:solidFill>
              <a:schemeClr val="lt1"/>
            </a:solidFill>
            <a:prstDash val="solid"/>
            <a:round/>
            <a:headEnd type="none" w="med" len="med"/>
            <a:tailEnd type="none" w="med" len="med"/>
          </a:ln>
        </p:spPr>
      </p:cxnSp>
      <p:sp>
        <p:nvSpPr>
          <p:cNvPr id="1792" name="Google Shape;1792;p158"/>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1793" name="Google Shape;1793;p158"/>
          <p:cNvSpPr txBox="1">
            <a:spLocks noGrp="1"/>
          </p:cNvSpPr>
          <p:nvPr>
            <p:ph type="subTitle" idx="2"/>
          </p:nvPr>
        </p:nvSpPr>
        <p:spPr>
          <a:xfrm>
            <a:off x="373250" y="1018300"/>
            <a:ext cx="8403900" cy="393600"/>
          </a:xfrm>
          <a:prstGeom prst="rect">
            <a:avLst/>
          </a:prstGeom>
          <a:solidFill>
            <a:schemeClr val="accent4"/>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1794" name="Google Shape;1794;p158"/>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795" name="Google Shape;1795;p158"/>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796" name="Google Shape;1796;p158"/>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1800"/>
              <a:buFont typeface="Roboto"/>
              <a:buNone/>
              <a:defRPr sz="1800" b="1">
                <a:solidFill>
                  <a:schemeClr val="accent4"/>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797" name="Google Shape;1797;p15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Content Table 1D - Blue">
  <p:cSld name="CUSTOM_8_3_1">
    <p:bg>
      <p:bgPr>
        <a:solidFill>
          <a:schemeClr val="dk1"/>
        </a:solidFill>
        <a:effectLst/>
      </p:bgPr>
    </p:bg>
    <p:spTree>
      <p:nvGrpSpPr>
        <p:cNvPr id="1" name="Shape 1798"/>
        <p:cNvGrpSpPr/>
        <p:nvPr/>
      </p:nvGrpSpPr>
      <p:grpSpPr>
        <a:xfrm>
          <a:off x="0" y="0"/>
          <a:ext cx="0" cy="0"/>
          <a:chOff x="0" y="0"/>
          <a:chExt cx="0" cy="0"/>
        </a:xfrm>
      </p:grpSpPr>
      <p:sp>
        <p:nvSpPr>
          <p:cNvPr id="1799" name="Google Shape;1799;p159"/>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3CDBC0"/>
              </a:buClr>
              <a:buSzPts val="1800"/>
              <a:buFont typeface="Roboto"/>
              <a:buNone/>
              <a:defRPr sz="1800" b="1">
                <a:solidFill>
                  <a:srgbClr val="3CDBC0"/>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800" name="Google Shape;1800;p15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cxnSp>
        <p:nvCxnSpPr>
          <p:cNvPr id="1801" name="Google Shape;1801;p159"/>
          <p:cNvCxnSpPr/>
          <p:nvPr/>
        </p:nvCxnSpPr>
        <p:spPr>
          <a:xfrm>
            <a:off x="373250" y="3061959"/>
            <a:ext cx="8406000" cy="9600"/>
          </a:xfrm>
          <a:prstGeom prst="straightConnector1">
            <a:avLst/>
          </a:prstGeom>
          <a:noFill/>
          <a:ln w="9525" cap="flat" cmpd="sng">
            <a:solidFill>
              <a:schemeClr val="lt1"/>
            </a:solidFill>
            <a:prstDash val="solid"/>
            <a:round/>
            <a:headEnd type="none" w="med" len="med"/>
            <a:tailEnd type="none" w="med" len="med"/>
          </a:ln>
        </p:spPr>
      </p:cxnSp>
      <p:sp>
        <p:nvSpPr>
          <p:cNvPr id="1802" name="Google Shape;1802;p159"/>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1803" name="Google Shape;1803;p159"/>
          <p:cNvSpPr txBox="1">
            <a:spLocks noGrp="1"/>
          </p:cNvSpPr>
          <p:nvPr>
            <p:ph type="subTitle" idx="2"/>
          </p:nvPr>
        </p:nvSpPr>
        <p:spPr>
          <a:xfrm>
            <a:off x="373250" y="1018300"/>
            <a:ext cx="8403900" cy="393600"/>
          </a:xfrm>
          <a:prstGeom prst="rect">
            <a:avLst/>
          </a:prstGeom>
          <a:solidFill>
            <a:schemeClr val="accent5"/>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1804" name="Google Shape;1804;p159"/>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805" name="Google Shape;1805;p159"/>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806" name="Google Shape;1806;p159"/>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3CDBC0"/>
              </a:buClr>
              <a:buSzPts val="1800"/>
              <a:buFont typeface="Roboto"/>
              <a:buNone/>
              <a:defRPr sz="1800" b="1">
                <a:solidFill>
                  <a:srgbClr val="3CDBC0"/>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807" name="Google Shape;1807;p15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Image - White 1">
  <p:cSld name="BIG_NUMBER_2">
    <p:spTree>
      <p:nvGrpSpPr>
        <p:cNvPr id="1" name="Shape 1808"/>
        <p:cNvGrpSpPr/>
        <p:nvPr/>
      </p:nvGrpSpPr>
      <p:grpSpPr>
        <a:xfrm>
          <a:off x="0" y="0"/>
          <a:ext cx="0" cy="0"/>
          <a:chOff x="0" y="0"/>
          <a:chExt cx="0" cy="0"/>
        </a:xfrm>
      </p:grpSpPr>
      <p:sp>
        <p:nvSpPr>
          <p:cNvPr id="1809" name="Google Shape;1809;p160"/>
          <p:cNvSpPr>
            <a:spLocks noGrp="1"/>
          </p:cNvSpPr>
          <p:nvPr>
            <p:ph type="pic" idx="2"/>
          </p:nvPr>
        </p:nvSpPr>
        <p:spPr>
          <a:xfrm>
            <a:off x="4572000" y="0"/>
            <a:ext cx="4572000" cy="5143500"/>
          </a:xfrm>
          <a:prstGeom prst="rect">
            <a:avLst/>
          </a:prstGeom>
          <a:noFill/>
          <a:ln>
            <a:noFill/>
          </a:ln>
        </p:spPr>
      </p:sp>
      <p:sp>
        <p:nvSpPr>
          <p:cNvPr id="1810" name="Google Shape;1810;p16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811" name="Google Shape;1811;p160"/>
          <p:cNvSpPr txBox="1">
            <a:spLocks noGrp="1"/>
          </p:cNvSpPr>
          <p:nvPr>
            <p:ph type="title"/>
          </p:nvPr>
        </p:nvSpPr>
        <p:spPr>
          <a:xfrm>
            <a:off x="373250" y="44725"/>
            <a:ext cx="39435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812" name="Google Shape;1812;p160"/>
          <p:cNvSpPr txBox="1">
            <a:spLocks noGrp="1"/>
          </p:cNvSpPr>
          <p:nvPr>
            <p:ph type="body" idx="1"/>
          </p:nvPr>
        </p:nvSpPr>
        <p:spPr>
          <a:xfrm>
            <a:off x="382475" y="1019325"/>
            <a:ext cx="40866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1813" name="Google Shape;1813;p16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Image - White 2">
  <p:cSld name="BIG_NUMBER_2_3">
    <p:bg>
      <p:bgPr>
        <a:solidFill>
          <a:schemeClr val="lt1"/>
        </a:solidFill>
        <a:effectLst/>
      </p:bgPr>
    </p:bg>
    <p:spTree>
      <p:nvGrpSpPr>
        <p:cNvPr id="1" name="Shape 1814"/>
        <p:cNvGrpSpPr/>
        <p:nvPr/>
      </p:nvGrpSpPr>
      <p:grpSpPr>
        <a:xfrm>
          <a:off x="0" y="0"/>
          <a:ext cx="0" cy="0"/>
          <a:chOff x="0" y="0"/>
          <a:chExt cx="0" cy="0"/>
        </a:xfrm>
      </p:grpSpPr>
      <p:pic>
        <p:nvPicPr>
          <p:cNvPr id="1815" name="Google Shape;1815;p161"/>
          <p:cNvPicPr preferRelativeResize="0"/>
          <p:nvPr/>
        </p:nvPicPr>
        <p:blipFill rotWithShape="1">
          <a:blip r:embed="rId2">
            <a:alphaModFix/>
          </a:blip>
          <a:srcRect l="24077" r="16663"/>
          <a:stretch/>
        </p:blipFill>
        <p:spPr>
          <a:xfrm flipH="1">
            <a:off x="4571999" y="0"/>
            <a:ext cx="4609326" cy="5143498"/>
          </a:xfrm>
          <a:prstGeom prst="rect">
            <a:avLst/>
          </a:prstGeom>
          <a:noFill/>
          <a:ln>
            <a:noFill/>
          </a:ln>
        </p:spPr>
      </p:pic>
      <p:sp>
        <p:nvSpPr>
          <p:cNvPr id="1816" name="Google Shape;1816;p161"/>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817" name="Google Shape;1817;p161"/>
          <p:cNvSpPr txBox="1">
            <a:spLocks noGrp="1"/>
          </p:cNvSpPr>
          <p:nvPr>
            <p:ph type="title"/>
          </p:nvPr>
        </p:nvSpPr>
        <p:spPr>
          <a:xfrm>
            <a:off x="373250" y="44725"/>
            <a:ext cx="39435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818" name="Google Shape;1818;p161"/>
          <p:cNvSpPr txBox="1">
            <a:spLocks noGrp="1"/>
          </p:cNvSpPr>
          <p:nvPr>
            <p:ph type="body" idx="1"/>
          </p:nvPr>
        </p:nvSpPr>
        <p:spPr>
          <a:xfrm>
            <a:off x="382475" y="1019325"/>
            <a:ext cx="40866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1819" name="Google Shape;1819;p16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 You 1B 3 1 1 1">
  <p:cSld name="CUSTOM_3_3_1_1_1">
    <p:bg>
      <p:bgPr>
        <a:solidFill>
          <a:schemeClr val="dk1"/>
        </a:solidFill>
        <a:effectLst/>
      </p:bgPr>
    </p:bg>
    <p:spTree>
      <p:nvGrpSpPr>
        <p:cNvPr id="1" name="Shape 107"/>
        <p:cNvGrpSpPr/>
        <p:nvPr/>
      </p:nvGrpSpPr>
      <p:grpSpPr>
        <a:xfrm>
          <a:off x="0" y="0"/>
          <a:ext cx="0" cy="0"/>
          <a:chOff x="0" y="0"/>
          <a:chExt cx="0" cy="0"/>
        </a:xfrm>
      </p:grpSpPr>
      <p:sp>
        <p:nvSpPr>
          <p:cNvPr id="108" name="Google Shape;108;p1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9" name="Google Shape;109;p17"/>
          <p:cNvSpPr txBox="1"/>
          <p:nvPr/>
        </p:nvSpPr>
        <p:spPr>
          <a:xfrm>
            <a:off x="374400" y="43200"/>
            <a:ext cx="8417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What Drives Us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10" name="Google Shape;110;p17"/>
          <p:cNvSpPr txBox="1"/>
          <p:nvPr/>
        </p:nvSpPr>
        <p:spPr>
          <a:xfrm>
            <a:off x="480750" y="3164421"/>
            <a:ext cx="8182500" cy="1335300"/>
          </a:xfrm>
          <a:prstGeom prst="rect">
            <a:avLst/>
          </a:prstGeom>
          <a:solidFill>
            <a:schemeClr val="lt2"/>
          </a:solidFill>
          <a:ln>
            <a:noFill/>
          </a:ln>
        </p:spPr>
        <p:txBody>
          <a:bodyPr spcFirstLastPara="1" wrap="square" lIns="432000" tIns="91425" rIns="1440000" bIns="91425" anchor="ctr" anchorCtr="0">
            <a:noAutofit/>
          </a:bodyPr>
          <a:lstStyle/>
          <a:p>
            <a:pPr marL="0" lvl="0" indent="0" algn="ctr" rtl="0">
              <a:lnSpc>
                <a:spcPct val="115000"/>
              </a:lnSpc>
              <a:spcBef>
                <a:spcPts val="0"/>
              </a:spcBef>
              <a:spcAft>
                <a:spcPts val="800"/>
              </a:spcAft>
              <a:buNone/>
            </a:pPr>
            <a:r>
              <a:rPr lang="en-GB" sz="1800" i="1">
                <a:solidFill>
                  <a:srgbClr val="FFFFFF"/>
                </a:solidFill>
                <a:latin typeface="Roboto"/>
                <a:ea typeface="Roboto"/>
                <a:cs typeface="Roboto"/>
                <a:sym typeface="Roboto"/>
              </a:rPr>
              <a:t>Weak learner performance in literacy and numeracy in foundation phase constitutes one of the major factors leading to poor learning outcomes in later grades</a:t>
            </a:r>
            <a:r>
              <a:rPr lang="en-GB" sz="1800" i="1" baseline="30000">
                <a:solidFill>
                  <a:srgbClr val="FFFFFF"/>
                </a:solidFill>
                <a:latin typeface="Roboto"/>
                <a:ea typeface="Roboto"/>
                <a:cs typeface="Roboto"/>
                <a:sym typeface="Roboto"/>
              </a:rPr>
              <a:t>3</a:t>
            </a:r>
            <a:endParaRPr sz="1800" i="1" baseline="30000">
              <a:solidFill>
                <a:srgbClr val="FFFFFF"/>
              </a:solidFill>
              <a:latin typeface="Roboto"/>
              <a:ea typeface="Roboto"/>
              <a:cs typeface="Roboto"/>
              <a:sym typeface="Roboto"/>
            </a:endParaRPr>
          </a:p>
        </p:txBody>
      </p:sp>
      <p:sp>
        <p:nvSpPr>
          <p:cNvPr id="111" name="Google Shape;111;p17"/>
          <p:cNvSpPr txBox="1"/>
          <p:nvPr/>
        </p:nvSpPr>
        <p:spPr>
          <a:xfrm>
            <a:off x="371900" y="4490775"/>
            <a:ext cx="8182500" cy="31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GB" sz="1000" i="1" baseline="30000">
                <a:solidFill>
                  <a:srgbClr val="999999"/>
                </a:solidFill>
                <a:latin typeface="Roboto"/>
                <a:ea typeface="Roboto"/>
                <a:cs typeface="Roboto"/>
                <a:sym typeface="Roboto"/>
              </a:rPr>
              <a:t>1 </a:t>
            </a:r>
            <a:r>
              <a:rPr lang="en-GB" sz="1000" i="1">
                <a:solidFill>
                  <a:srgbClr val="999999"/>
                </a:solidFill>
                <a:latin typeface="Roboto"/>
                <a:ea typeface="Roboto"/>
                <a:cs typeface="Roboto"/>
                <a:sym typeface="Roboto"/>
              </a:rPr>
              <a:t>PIRLS 2016 report; </a:t>
            </a:r>
            <a:r>
              <a:rPr lang="en-GB" sz="1000" i="1" baseline="30000">
                <a:solidFill>
                  <a:srgbClr val="999999"/>
                </a:solidFill>
                <a:latin typeface="Roboto"/>
                <a:ea typeface="Roboto"/>
                <a:cs typeface="Roboto"/>
                <a:sym typeface="Roboto"/>
              </a:rPr>
              <a:t>2 </a:t>
            </a:r>
            <a:r>
              <a:rPr lang="en-GB" sz="1000" i="1">
                <a:solidFill>
                  <a:srgbClr val="999999"/>
                </a:solidFill>
                <a:latin typeface="Roboto"/>
                <a:ea typeface="Roboto"/>
                <a:cs typeface="Roboto"/>
                <a:sym typeface="Roboto"/>
              </a:rPr>
              <a:t>TIMSS 2019 report; </a:t>
            </a:r>
            <a:r>
              <a:rPr lang="en-GB" sz="1000" i="1" baseline="30000">
                <a:solidFill>
                  <a:srgbClr val="999999"/>
                </a:solidFill>
                <a:latin typeface="Roboto"/>
                <a:ea typeface="Roboto"/>
                <a:cs typeface="Roboto"/>
                <a:sym typeface="Roboto"/>
              </a:rPr>
              <a:t>3</a:t>
            </a:r>
            <a:r>
              <a:rPr lang="en-GB" sz="1000" i="1">
                <a:solidFill>
                  <a:srgbClr val="999999"/>
                </a:solidFill>
                <a:latin typeface="Roboto"/>
                <a:ea typeface="Roboto"/>
                <a:cs typeface="Roboto"/>
                <a:sym typeface="Roboto"/>
              </a:rPr>
              <a:t> Spaull, Van der Berg, Wills, Gustafsson &amp; Kotze 2016. Laying Firm Foundations. Getting Reading</a:t>
            </a:r>
            <a:endParaRPr sz="2000" baseline="30000">
              <a:solidFill>
                <a:schemeClr val="dk1"/>
              </a:solidFill>
              <a:latin typeface="Roboto"/>
              <a:ea typeface="Roboto"/>
              <a:cs typeface="Roboto"/>
              <a:sym typeface="Roboto"/>
            </a:endParaRPr>
          </a:p>
        </p:txBody>
      </p:sp>
      <p:graphicFrame>
        <p:nvGraphicFramePr>
          <p:cNvPr id="112" name="Google Shape;112;p17"/>
          <p:cNvGraphicFramePr/>
          <p:nvPr/>
        </p:nvGraphicFramePr>
        <p:xfrm>
          <a:off x="480750" y="2068850"/>
          <a:ext cx="3000000" cy="3000000"/>
        </p:xfrm>
        <a:graphic>
          <a:graphicData uri="http://schemas.openxmlformats.org/drawingml/2006/table">
            <a:tbl>
              <a:tblPr>
                <a:noFill/>
                <a:tableStyleId>{1F3B46EE-09A7-400E-A09B-24FA0B152E7C}</a:tableStyleId>
              </a:tblPr>
              <a:tblGrid>
                <a:gridCol w="2727500">
                  <a:extLst>
                    <a:ext uri="{9D8B030D-6E8A-4147-A177-3AD203B41FA5}">
                      <a16:colId xmlns:a16="http://schemas.microsoft.com/office/drawing/2014/main" val="20000"/>
                    </a:ext>
                  </a:extLst>
                </a:gridCol>
                <a:gridCol w="2727500">
                  <a:extLst>
                    <a:ext uri="{9D8B030D-6E8A-4147-A177-3AD203B41FA5}">
                      <a16:colId xmlns:a16="http://schemas.microsoft.com/office/drawing/2014/main" val="20001"/>
                    </a:ext>
                  </a:extLst>
                </a:gridCol>
                <a:gridCol w="2727500">
                  <a:extLst>
                    <a:ext uri="{9D8B030D-6E8A-4147-A177-3AD203B41FA5}">
                      <a16:colId xmlns:a16="http://schemas.microsoft.com/office/drawing/2014/main" val="20002"/>
                    </a:ext>
                  </a:extLst>
                </a:gridCol>
              </a:tblGrid>
              <a:tr h="381000">
                <a:tc>
                  <a:txBody>
                    <a:bodyPr/>
                    <a:lstStyle/>
                    <a:p>
                      <a:pPr marL="0" lvl="0" indent="0" algn="ctr" rtl="0">
                        <a:spcBef>
                          <a:spcPts val="600"/>
                        </a:spcBef>
                        <a:spcAft>
                          <a:spcPts val="0"/>
                        </a:spcAft>
                        <a:buNone/>
                      </a:pPr>
                      <a:r>
                        <a:rPr lang="en-GB" sz="1800">
                          <a:solidFill>
                            <a:schemeClr val="lt1"/>
                          </a:solidFill>
                          <a:latin typeface="Roboto"/>
                          <a:ea typeface="Roboto"/>
                          <a:cs typeface="Roboto"/>
                          <a:sym typeface="Roboto"/>
                        </a:rPr>
                        <a:t>of Grade 4 learners </a:t>
                      </a:r>
                      <a:r>
                        <a:rPr lang="en-GB" sz="1800" b="1">
                          <a:solidFill>
                            <a:schemeClr val="dk2"/>
                          </a:solidFill>
                          <a:latin typeface="Roboto"/>
                          <a:ea typeface="Roboto"/>
                          <a:cs typeface="Roboto"/>
                          <a:sym typeface="Roboto"/>
                        </a:rPr>
                        <a:t>can’t </a:t>
                      </a:r>
                      <a:r>
                        <a:rPr lang="en-GB" sz="1800" b="1" u="sng">
                          <a:solidFill>
                            <a:schemeClr val="dk2"/>
                          </a:solidFill>
                          <a:latin typeface="Roboto"/>
                          <a:ea typeface="Roboto"/>
                          <a:cs typeface="Roboto"/>
                          <a:sym typeface="Roboto"/>
                        </a:rPr>
                        <a:t>read</a:t>
                      </a:r>
                      <a:r>
                        <a:rPr lang="en-GB" sz="1800" b="1">
                          <a:solidFill>
                            <a:schemeClr val="dk2"/>
                          </a:solidFill>
                          <a:latin typeface="Roboto"/>
                          <a:ea typeface="Roboto"/>
                          <a:cs typeface="Roboto"/>
                          <a:sym typeface="Roboto"/>
                        </a:rPr>
                        <a:t> for meaning</a:t>
                      </a:r>
                      <a:r>
                        <a:rPr lang="en-GB" sz="1800" baseline="30000">
                          <a:solidFill>
                            <a:schemeClr val="lt1"/>
                          </a:solidFill>
                          <a:latin typeface="Roboto"/>
                          <a:ea typeface="Roboto"/>
                          <a:cs typeface="Roboto"/>
                          <a:sym typeface="Roboto"/>
                        </a:rPr>
                        <a:t>1</a:t>
                      </a:r>
                      <a:r>
                        <a:rPr lang="en-GB"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marL="0" lvl="0" indent="0" algn="ctr" rtl="0">
                        <a:spcBef>
                          <a:spcPts val="0"/>
                        </a:spcBef>
                        <a:spcAft>
                          <a:spcPts val="0"/>
                        </a:spcAft>
                        <a:buNone/>
                      </a:pPr>
                      <a:endParaRPr/>
                    </a:p>
                  </a:txBody>
                  <a:tcPr marL="9000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600"/>
                        </a:spcBef>
                        <a:spcAft>
                          <a:spcPts val="0"/>
                        </a:spcAft>
                        <a:buNone/>
                      </a:pPr>
                      <a:r>
                        <a:rPr lang="en-GB" sz="1800">
                          <a:solidFill>
                            <a:schemeClr val="lt1"/>
                          </a:solidFill>
                          <a:latin typeface="Roboto"/>
                          <a:ea typeface="Roboto"/>
                          <a:cs typeface="Roboto"/>
                          <a:sym typeface="Roboto"/>
                        </a:rPr>
                        <a:t>of Grade 5 learners show </a:t>
                      </a:r>
                      <a:r>
                        <a:rPr lang="en-GB" sz="1800" b="1">
                          <a:solidFill>
                            <a:schemeClr val="dk2"/>
                          </a:solidFill>
                          <a:latin typeface="Roboto"/>
                          <a:ea typeface="Roboto"/>
                          <a:cs typeface="Roboto"/>
                          <a:sym typeface="Roboto"/>
                        </a:rPr>
                        <a:t>no basic </a:t>
                      </a:r>
                      <a:r>
                        <a:rPr lang="en-GB" sz="1800" b="1" u="sng">
                          <a:solidFill>
                            <a:schemeClr val="dk2"/>
                          </a:solidFill>
                          <a:latin typeface="Roboto"/>
                          <a:ea typeface="Roboto"/>
                          <a:cs typeface="Roboto"/>
                          <a:sym typeface="Roboto"/>
                        </a:rPr>
                        <a:t>mathematical</a:t>
                      </a:r>
                      <a:r>
                        <a:rPr lang="en-GB" sz="1800" b="1">
                          <a:solidFill>
                            <a:schemeClr val="dk2"/>
                          </a:solidFill>
                          <a:latin typeface="Roboto"/>
                          <a:ea typeface="Roboto"/>
                          <a:cs typeface="Roboto"/>
                          <a:sym typeface="Roboto"/>
                        </a:rPr>
                        <a:t> knowledge</a:t>
                      </a:r>
                      <a:r>
                        <a:rPr lang="en-GB" sz="1800" baseline="30000">
                          <a:solidFill>
                            <a:schemeClr val="lt1"/>
                          </a:solidFill>
                          <a:latin typeface="Roboto"/>
                          <a:ea typeface="Roboto"/>
                          <a:cs typeface="Roboto"/>
                          <a:sym typeface="Roboto"/>
                        </a:rPr>
                        <a:t>2</a:t>
                      </a:r>
                      <a:endParaRPr sz="1800" b="1">
                        <a:solidFill>
                          <a:schemeClr val="lt1"/>
                        </a:solidFill>
                        <a:latin typeface="Roboto"/>
                        <a:ea typeface="Roboto"/>
                        <a:cs typeface="Roboto"/>
                        <a:sym typeface="Roboto"/>
                      </a:endParaRPr>
                    </a:p>
                  </a:txBody>
                  <a:tcPr marL="9000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600"/>
                        </a:spcBef>
                        <a:spcAft>
                          <a:spcPts val="0"/>
                        </a:spcAft>
                        <a:buNone/>
                      </a:pPr>
                      <a:r>
                        <a:rPr lang="en-GB" sz="1800">
                          <a:solidFill>
                            <a:schemeClr val="lt1"/>
                          </a:solidFill>
                          <a:latin typeface="Roboto"/>
                          <a:ea typeface="Roboto"/>
                          <a:cs typeface="Roboto"/>
                          <a:sym typeface="Roboto"/>
                        </a:rPr>
                        <a:t>of South African learners are taught in</a:t>
                      </a:r>
                      <a:r>
                        <a:rPr lang="en-GB" sz="1800">
                          <a:solidFill>
                            <a:schemeClr val="dk1"/>
                          </a:solidFill>
                          <a:latin typeface="Roboto"/>
                          <a:ea typeface="Roboto"/>
                          <a:cs typeface="Roboto"/>
                          <a:sym typeface="Roboto"/>
                        </a:rPr>
                        <a:t> </a:t>
                      </a:r>
                      <a:r>
                        <a:rPr lang="en-GB" sz="1800" b="1" u="sng">
                          <a:solidFill>
                            <a:schemeClr val="dk2"/>
                          </a:solidFill>
                          <a:latin typeface="Roboto"/>
                          <a:ea typeface="Roboto"/>
                          <a:cs typeface="Roboto"/>
                          <a:sym typeface="Roboto"/>
                        </a:rPr>
                        <a:t>English</a:t>
                      </a:r>
                      <a:r>
                        <a:rPr lang="en-GB" sz="1800" b="1">
                          <a:solidFill>
                            <a:schemeClr val="dk2"/>
                          </a:solidFill>
                          <a:latin typeface="Roboto"/>
                          <a:ea typeface="Roboto"/>
                          <a:cs typeface="Roboto"/>
                          <a:sym typeface="Roboto"/>
                        </a:rPr>
                        <a:t> from Grade 4</a:t>
                      </a:r>
                      <a:r>
                        <a:rPr lang="en-GB" sz="1800">
                          <a:solidFill>
                            <a:schemeClr val="dk2"/>
                          </a:solidFill>
                          <a:latin typeface="Roboto"/>
                          <a:ea typeface="Roboto"/>
                          <a:cs typeface="Roboto"/>
                          <a:sym typeface="Roboto"/>
                        </a:rPr>
                        <a:t> </a:t>
                      </a:r>
                      <a:endParaRPr/>
                    </a:p>
                  </a:txBody>
                  <a:tcPr marL="9000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13" name="Google Shape;113;p17"/>
          <p:cNvPicPr preferRelativeResize="0"/>
          <p:nvPr/>
        </p:nvPicPr>
        <p:blipFill>
          <a:blip r:embed="rId2">
            <a:alphaModFix/>
          </a:blip>
          <a:stretch>
            <a:fillRect/>
          </a:stretch>
        </p:blipFill>
        <p:spPr>
          <a:xfrm>
            <a:off x="7351475" y="3168989"/>
            <a:ext cx="1440001" cy="1440001"/>
          </a:xfrm>
          <a:prstGeom prst="rect">
            <a:avLst/>
          </a:prstGeom>
          <a:noFill/>
          <a:ln>
            <a:noFill/>
          </a:ln>
        </p:spPr>
      </p:pic>
      <p:sp>
        <p:nvSpPr>
          <p:cNvPr id="114" name="Google Shape;114;p17"/>
          <p:cNvSpPr/>
          <p:nvPr/>
        </p:nvSpPr>
        <p:spPr>
          <a:xfrm>
            <a:off x="1410425" y="982800"/>
            <a:ext cx="1080000" cy="1080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lt1"/>
                </a:solidFill>
                <a:latin typeface="Roboto"/>
                <a:ea typeface="Roboto"/>
                <a:cs typeface="Roboto"/>
                <a:sym typeface="Roboto"/>
              </a:rPr>
              <a:t>78%</a:t>
            </a:r>
            <a:endParaRPr sz="2400" b="1">
              <a:solidFill>
                <a:schemeClr val="lt1"/>
              </a:solidFill>
              <a:latin typeface="Roboto"/>
              <a:ea typeface="Roboto"/>
              <a:cs typeface="Roboto"/>
              <a:sym typeface="Roboto"/>
            </a:endParaRPr>
          </a:p>
        </p:txBody>
      </p:sp>
      <p:sp>
        <p:nvSpPr>
          <p:cNvPr id="115" name="Google Shape;115;p17"/>
          <p:cNvSpPr/>
          <p:nvPr/>
        </p:nvSpPr>
        <p:spPr>
          <a:xfrm>
            <a:off x="4032000" y="982800"/>
            <a:ext cx="1080000" cy="1080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lt1"/>
                </a:solidFill>
                <a:latin typeface="Roboto"/>
                <a:ea typeface="Roboto"/>
                <a:cs typeface="Roboto"/>
                <a:sym typeface="Roboto"/>
              </a:rPr>
              <a:t>63%</a:t>
            </a:r>
            <a:endParaRPr sz="2400" b="1">
              <a:solidFill>
                <a:schemeClr val="lt1"/>
              </a:solidFill>
              <a:latin typeface="Roboto"/>
              <a:ea typeface="Roboto"/>
              <a:cs typeface="Roboto"/>
              <a:sym typeface="Roboto"/>
            </a:endParaRPr>
          </a:p>
        </p:txBody>
      </p:sp>
      <p:sp>
        <p:nvSpPr>
          <p:cNvPr id="116" name="Google Shape;116;p17"/>
          <p:cNvSpPr/>
          <p:nvPr/>
        </p:nvSpPr>
        <p:spPr>
          <a:xfrm>
            <a:off x="6653575" y="982800"/>
            <a:ext cx="1080000" cy="1080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lt1"/>
                </a:solidFill>
                <a:latin typeface="Roboto"/>
                <a:ea typeface="Roboto"/>
                <a:cs typeface="Roboto"/>
                <a:sym typeface="Roboto"/>
              </a:rPr>
              <a:t>90%</a:t>
            </a:r>
            <a:endParaRPr sz="2400" b="1">
              <a:solidFill>
                <a:schemeClr val="lt1"/>
              </a:solidFill>
              <a:latin typeface="Roboto"/>
              <a:ea typeface="Roboto"/>
              <a:cs typeface="Roboto"/>
              <a:sym typeface="Roboto"/>
            </a:endParaRPr>
          </a:p>
        </p:txBody>
      </p:sp>
      <p:sp>
        <p:nvSpPr>
          <p:cNvPr id="117" name="Google Shape;117;p1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Image - Blue 1">
  <p:cSld name="BIG_NUMBER_2_4">
    <p:bg>
      <p:bgPr>
        <a:solidFill>
          <a:schemeClr val="dk1"/>
        </a:solidFill>
        <a:effectLst/>
      </p:bgPr>
    </p:bg>
    <p:spTree>
      <p:nvGrpSpPr>
        <p:cNvPr id="1" name="Shape 1820"/>
        <p:cNvGrpSpPr/>
        <p:nvPr/>
      </p:nvGrpSpPr>
      <p:grpSpPr>
        <a:xfrm>
          <a:off x="0" y="0"/>
          <a:ext cx="0" cy="0"/>
          <a:chOff x="0" y="0"/>
          <a:chExt cx="0" cy="0"/>
        </a:xfrm>
      </p:grpSpPr>
      <p:sp>
        <p:nvSpPr>
          <p:cNvPr id="1821" name="Google Shape;1821;p162"/>
          <p:cNvSpPr>
            <a:spLocks noGrp="1"/>
          </p:cNvSpPr>
          <p:nvPr>
            <p:ph type="pic" idx="2"/>
          </p:nvPr>
        </p:nvSpPr>
        <p:spPr>
          <a:xfrm>
            <a:off x="4572000" y="0"/>
            <a:ext cx="4572000" cy="5143500"/>
          </a:xfrm>
          <a:prstGeom prst="rect">
            <a:avLst/>
          </a:prstGeom>
          <a:noFill/>
          <a:ln>
            <a:noFill/>
          </a:ln>
        </p:spPr>
      </p:sp>
      <p:sp>
        <p:nvSpPr>
          <p:cNvPr id="1822" name="Google Shape;1822;p162"/>
          <p:cNvSpPr txBox="1">
            <a:spLocks noGrp="1"/>
          </p:cNvSpPr>
          <p:nvPr>
            <p:ph type="title"/>
          </p:nvPr>
        </p:nvSpPr>
        <p:spPr>
          <a:xfrm>
            <a:off x="373250" y="44725"/>
            <a:ext cx="40866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1823" name="Google Shape;1823;p162"/>
          <p:cNvSpPr txBox="1">
            <a:spLocks noGrp="1"/>
          </p:cNvSpPr>
          <p:nvPr>
            <p:ph type="body" idx="1"/>
          </p:nvPr>
        </p:nvSpPr>
        <p:spPr>
          <a:xfrm>
            <a:off x="382475" y="1019325"/>
            <a:ext cx="40866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824" name="Google Shape;1824;p16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825" name="Google Shape;1825;p16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Image - Blue 2">
  <p:cSld name="BIG_NUMBER_2_3_1">
    <p:bg>
      <p:bgPr>
        <a:solidFill>
          <a:schemeClr val="dk1"/>
        </a:solidFill>
        <a:effectLst/>
      </p:bgPr>
    </p:bg>
    <p:spTree>
      <p:nvGrpSpPr>
        <p:cNvPr id="1" name="Shape 1826"/>
        <p:cNvGrpSpPr/>
        <p:nvPr/>
      </p:nvGrpSpPr>
      <p:grpSpPr>
        <a:xfrm>
          <a:off x="0" y="0"/>
          <a:ext cx="0" cy="0"/>
          <a:chOff x="0" y="0"/>
          <a:chExt cx="0" cy="0"/>
        </a:xfrm>
      </p:grpSpPr>
      <p:pic>
        <p:nvPicPr>
          <p:cNvPr id="1827" name="Google Shape;1827;p163"/>
          <p:cNvPicPr preferRelativeResize="0"/>
          <p:nvPr/>
        </p:nvPicPr>
        <p:blipFill rotWithShape="1">
          <a:blip r:embed="rId2">
            <a:alphaModFix/>
          </a:blip>
          <a:srcRect l="24077" r="16663"/>
          <a:stretch/>
        </p:blipFill>
        <p:spPr>
          <a:xfrm flipH="1">
            <a:off x="4571999" y="0"/>
            <a:ext cx="4609326" cy="5143498"/>
          </a:xfrm>
          <a:prstGeom prst="rect">
            <a:avLst/>
          </a:prstGeom>
          <a:noFill/>
          <a:ln>
            <a:noFill/>
          </a:ln>
        </p:spPr>
      </p:pic>
      <p:sp>
        <p:nvSpPr>
          <p:cNvPr id="1828" name="Google Shape;1828;p163"/>
          <p:cNvSpPr txBox="1">
            <a:spLocks noGrp="1"/>
          </p:cNvSpPr>
          <p:nvPr>
            <p:ph type="title"/>
          </p:nvPr>
        </p:nvSpPr>
        <p:spPr>
          <a:xfrm>
            <a:off x="373250" y="44725"/>
            <a:ext cx="40866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1829" name="Google Shape;1829;p163"/>
          <p:cNvSpPr txBox="1">
            <a:spLocks noGrp="1"/>
          </p:cNvSpPr>
          <p:nvPr>
            <p:ph type="body" idx="1"/>
          </p:nvPr>
        </p:nvSpPr>
        <p:spPr>
          <a:xfrm>
            <a:off x="382475" y="1019325"/>
            <a:ext cx="40866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1830" name="Google Shape;1830;p163"/>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831" name="Google Shape;1831;p16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Icon 1 - White">
  <p:cSld name="BIG_NUMBER_3_1">
    <p:spTree>
      <p:nvGrpSpPr>
        <p:cNvPr id="1" name="Shape 1832"/>
        <p:cNvGrpSpPr/>
        <p:nvPr/>
      </p:nvGrpSpPr>
      <p:grpSpPr>
        <a:xfrm>
          <a:off x="0" y="0"/>
          <a:ext cx="0" cy="0"/>
          <a:chOff x="0" y="0"/>
          <a:chExt cx="0" cy="0"/>
        </a:xfrm>
      </p:grpSpPr>
      <p:sp>
        <p:nvSpPr>
          <p:cNvPr id="1833" name="Google Shape;1833;p16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834" name="Google Shape;1834;p164"/>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835" name="Google Shape;1835;p164"/>
          <p:cNvSpPr>
            <a:spLocks noGrp="1"/>
          </p:cNvSpPr>
          <p:nvPr>
            <p:ph type="pic" idx="2"/>
          </p:nvPr>
        </p:nvSpPr>
        <p:spPr>
          <a:xfrm>
            <a:off x="447800" y="1018300"/>
            <a:ext cx="720000" cy="720000"/>
          </a:xfrm>
          <a:prstGeom prst="ellipse">
            <a:avLst/>
          </a:prstGeom>
          <a:noFill/>
          <a:ln>
            <a:noFill/>
          </a:ln>
        </p:spPr>
      </p:sp>
      <p:sp>
        <p:nvSpPr>
          <p:cNvPr id="1836" name="Google Shape;1836;p164"/>
          <p:cNvSpPr>
            <a:spLocks noGrp="1"/>
          </p:cNvSpPr>
          <p:nvPr>
            <p:ph type="pic" idx="3"/>
          </p:nvPr>
        </p:nvSpPr>
        <p:spPr>
          <a:xfrm>
            <a:off x="447800" y="1985067"/>
            <a:ext cx="720000" cy="720000"/>
          </a:xfrm>
          <a:prstGeom prst="ellipse">
            <a:avLst/>
          </a:prstGeom>
          <a:noFill/>
          <a:ln>
            <a:noFill/>
          </a:ln>
        </p:spPr>
      </p:sp>
      <p:sp>
        <p:nvSpPr>
          <p:cNvPr id="1837" name="Google Shape;1837;p164"/>
          <p:cNvSpPr>
            <a:spLocks noGrp="1"/>
          </p:cNvSpPr>
          <p:nvPr>
            <p:ph type="pic" idx="4"/>
          </p:nvPr>
        </p:nvSpPr>
        <p:spPr>
          <a:xfrm>
            <a:off x="447800" y="2949608"/>
            <a:ext cx="720000" cy="720000"/>
          </a:xfrm>
          <a:prstGeom prst="ellipse">
            <a:avLst/>
          </a:prstGeom>
          <a:noFill/>
          <a:ln>
            <a:noFill/>
          </a:ln>
        </p:spPr>
      </p:sp>
      <p:sp>
        <p:nvSpPr>
          <p:cNvPr id="1838" name="Google Shape;1838;p164"/>
          <p:cNvSpPr>
            <a:spLocks noGrp="1"/>
          </p:cNvSpPr>
          <p:nvPr>
            <p:ph type="pic" idx="5"/>
          </p:nvPr>
        </p:nvSpPr>
        <p:spPr>
          <a:xfrm>
            <a:off x="447800" y="3914150"/>
            <a:ext cx="720000" cy="720000"/>
          </a:xfrm>
          <a:prstGeom prst="ellipse">
            <a:avLst/>
          </a:prstGeom>
          <a:noFill/>
          <a:ln>
            <a:noFill/>
          </a:ln>
        </p:spPr>
      </p:sp>
      <p:sp>
        <p:nvSpPr>
          <p:cNvPr id="1839" name="Google Shape;1839;p164"/>
          <p:cNvSpPr>
            <a:spLocks noGrp="1"/>
          </p:cNvSpPr>
          <p:nvPr>
            <p:ph type="pic" idx="6"/>
          </p:nvPr>
        </p:nvSpPr>
        <p:spPr>
          <a:xfrm>
            <a:off x="4562600" y="1018300"/>
            <a:ext cx="720000" cy="720000"/>
          </a:xfrm>
          <a:prstGeom prst="ellipse">
            <a:avLst/>
          </a:prstGeom>
          <a:noFill/>
          <a:ln>
            <a:noFill/>
          </a:ln>
        </p:spPr>
      </p:sp>
      <p:sp>
        <p:nvSpPr>
          <p:cNvPr id="1840" name="Google Shape;1840;p164"/>
          <p:cNvSpPr>
            <a:spLocks noGrp="1"/>
          </p:cNvSpPr>
          <p:nvPr>
            <p:ph type="pic" idx="7"/>
          </p:nvPr>
        </p:nvSpPr>
        <p:spPr>
          <a:xfrm>
            <a:off x="4562600" y="1985067"/>
            <a:ext cx="720000" cy="720000"/>
          </a:xfrm>
          <a:prstGeom prst="ellipse">
            <a:avLst/>
          </a:prstGeom>
          <a:noFill/>
          <a:ln>
            <a:noFill/>
          </a:ln>
        </p:spPr>
      </p:sp>
      <p:sp>
        <p:nvSpPr>
          <p:cNvPr id="1841" name="Google Shape;1841;p164"/>
          <p:cNvSpPr>
            <a:spLocks noGrp="1"/>
          </p:cNvSpPr>
          <p:nvPr>
            <p:ph type="pic" idx="8"/>
          </p:nvPr>
        </p:nvSpPr>
        <p:spPr>
          <a:xfrm>
            <a:off x="4562600" y="2949608"/>
            <a:ext cx="720000" cy="720000"/>
          </a:xfrm>
          <a:prstGeom prst="ellipse">
            <a:avLst/>
          </a:prstGeom>
          <a:noFill/>
          <a:ln>
            <a:noFill/>
          </a:ln>
        </p:spPr>
      </p:sp>
      <p:sp>
        <p:nvSpPr>
          <p:cNvPr id="1842" name="Google Shape;1842;p164"/>
          <p:cNvSpPr>
            <a:spLocks noGrp="1"/>
          </p:cNvSpPr>
          <p:nvPr>
            <p:ph type="pic" idx="9"/>
          </p:nvPr>
        </p:nvSpPr>
        <p:spPr>
          <a:xfrm>
            <a:off x="4562600" y="3914150"/>
            <a:ext cx="720000" cy="720000"/>
          </a:xfrm>
          <a:prstGeom prst="ellipse">
            <a:avLst/>
          </a:prstGeom>
          <a:noFill/>
          <a:ln>
            <a:noFill/>
          </a:ln>
        </p:spPr>
      </p:sp>
      <p:sp>
        <p:nvSpPr>
          <p:cNvPr id="1843" name="Google Shape;1843;p164"/>
          <p:cNvSpPr txBox="1">
            <a:spLocks noGrp="1"/>
          </p:cNvSpPr>
          <p:nvPr>
            <p:ph type="subTitle" idx="1"/>
          </p:nvPr>
        </p:nvSpPr>
        <p:spPr>
          <a:xfrm>
            <a:off x="1225750" y="38925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844" name="Google Shape;1844;p164"/>
          <p:cNvSpPr txBox="1">
            <a:spLocks noGrp="1"/>
          </p:cNvSpPr>
          <p:nvPr>
            <p:ph type="subTitle" idx="13"/>
          </p:nvPr>
        </p:nvSpPr>
        <p:spPr>
          <a:xfrm>
            <a:off x="1225750" y="29518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845" name="Google Shape;1845;p164"/>
          <p:cNvSpPr txBox="1">
            <a:spLocks noGrp="1"/>
          </p:cNvSpPr>
          <p:nvPr>
            <p:ph type="subTitle" idx="14"/>
          </p:nvPr>
        </p:nvSpPr>
        <p:spPr>
          <a:xfrm>
            <a:off x="1225750" y="1985075"/>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846" name="Google Shape;1846;p164"/>
          <p:cNvSpPr txBox="1">
            <a:spLocks noGrp="1"/>
          </p:cNvSpPr>
          <p:nvPr>
            <p:ph type="subTitle" idx="15"/>
          </p:nvPr>
        </p:nvSpPr>
        <p:spPr>
          <a:xfrm>
            <a:off x="1225750" y="101830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847" name="Google Shape;1847;p164"/>
          <p:cNvSpPr txBox="1">
            <a:spLocks noGrp="1"/>
          </p:cNvSpPr>
          <p:nvPr>
            <p:ph type="subTitle" idx="16"/>
          </p:nvPr>
        </p:nvSpPr>
        <p:spPr>
          <a:xfrm>
            <a:off x="5340550" y="38925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848" name="Google Shape;1848;p164"/>
          <p:cNvSpPr txBox="1">
            <a:spLocks noGrp="1"/>
          </p:cNvSpPr>
          <p:nvPr>
            <p:ph type="subTitle" idx="17"/>
          </p:nvPr>
        </p:nvSpPr>
        <p:spPr>
          <a:xfrm>
            <a:off x="5340550" y="29518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849" name="Google Shape;1849;p164"/>
          <p:cNvSpPr txBox="1">
            <a:spLocks noGrp="1"/>
          </p:cNvSpPr>
          <p:nvPr>
            <p:ph type="subTitle" idx="18"/>
          </p:nvPr>
        </p:nvSpPr>
        <p:spPr>
          <a:xfrm>
            <a:off x="5340550" y="1985075"/>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850" name="Google Shape;1850;p164"/>
          <p:cNvSpPr txBox="1">
            <a:spLocks noGrp="1"/>
          </p:cNvSpPr>
          <p:nvPr>
            <p:ph type="subTitle" idx="19"/>
          </p:nvPr>
        </p:nvSpPr>
        <p:spPr>
          <a:xfrm>
            <a:off x="5340550" y="101830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1851" name="Google Shape;1851;p16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2466">
          <p15:clr>
            <a:srgbClr val="FA7B17"/>
          </p15:clr>
        </p15:guide>
        <p15:guide id="2" pos="794">
          <p15:clr>
            <a:srgbClr val="FA7B17"/>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Icon 1 - Blue">
  <p:cSld name="BIG_NUMBER_3_1_2">
    <p:bg>
      <p:bgPr>
        <a:solidFill>
          <a:schemeClr val="dk1"/>
        </a:solidFill>
        <a:effectLst/>
      </p:bgPr>
    </p:bg>
    <p:spTree>
      <p:nvGrpSpPr>
        <p:cNvPr id="1" name="Shape 1852"/>
        <p:cNvGrpSpPr/>
        <p:nvPr/>
      </p:nvGrpSpPr>
      <p:grpSpPr>
        <a:xfrm>
          <a:off x="0" y="0"/>
          <a:ext cx="0" cy="0"/>
          <a:chOff x="0" y="0"/>
          <a:chExt cx="0" cy="0"/>
        </a:xfrm>
      </p:grpSpPr>
      <p:sp>
        <p:nvSpPr>
          <p:cNvPr id="1853" name="Google Shape;1853;p165"/>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1854" name="Google Shape;1854;p165"/>
          <p:cNvSpPr>
            <a:spLocks noGrp="1"/>
          </p:cNvSpPr>
          <p:nvPr>
            <p:ph type="pic" idx="2"/>
          </p:nvPr>
        </p:nvSpPr>
        <p:spPr>
          <a:xfrm>
            <a:off x="447800" y="1018300"/>
            <a:ext cx="720000" cy="720000"/>
          </a:xfrm>
          <a:prstGeom prst="ellipse">
            <a:avLst/>
          </a:prstGeom>
          <a:noFill/>
          <a:ln>
            <a:noFill/>
          </a:ln>
        </p:spPr>
      </p:sp>
      <p:sp>
        <p:nvSpPr>
          <p:cNvPr id="1855" name="Google Shape;1855;p165"/>
          <p:cNvSpPr>
            <a:spLocks noGrp="1"/>
          </p:cNvSpPr>
          <p:nvPr>
            <p:ph type="pic" idx="3"/>
          </p:nvPr>
        </p:nvSpPr>
        <p:spPr>
          <a:xfrm>
            <a:off x="447800" y="1985067"/>
            <a:ext cx="720000" cy="720000"/>
          </a:xfrm>
          <a:prstGeom prst="ellipse">
            <a:avLst/>
          </a:prstGeom>
          <a:noFill/>
          <a:ln>
            <a:noFill/>
          </a:ln>
        </p:spPr>
      </p:sp>
      <p:sp>
        <p:nvSpPr>
          <p:cNvPr id="1856" name="Google Shape;1856;p165"/>
          <p:cNvSpPr>
            <a:spLocks noGrp="1"/>
          </p:cNvSpPr>
          <p:nvPr>
            <p:ph type="pic" idx="4"/>
          </p:nvPr>
        </p:nvSpPr>
        <p:spPr>
          <a:xfrm>
            <a:off x="447800" y="2949608"/>
            <a:ext cx="720000" cy="720000"/>
          </a:xfrm>
          <a:prstGeom prst="ellipse">
            <a:avLst/>
          </a:prstGeom>
          <a:noFill/>
          <a:ln>
            <a:noFill/>
          </a:ln>
        </p:spPr>
      </p:sp>
      <p:sp>
        <p:nvSpPr>
          <p:cNvPr id="1857" name="Google Shape;1857;p165"/>
          <p:cNvSpPr>
            <a:spLocks noGrp="1"/>
          </p:cNvSpPr>
          <p:nvPr>
            <p:ph type="pic" idx="5"/>
          </p:nvPr>
        </p:nvSpPr>
        <p:spPr>
          <a:xfrm>
            <a:off x="447800" y="3914150"/>
            <a:ext cx="720000" cy="720000"/>
          </a:xfrm>
          <a:prstGeom prst="ellipse">
            <a:avLst/>
          </a:prstGeom>
          <a:noFill/>
          <a:ln>
            <a:noFill/>
          </a:ln>
        </p:spPr>
      </p:sp>
      <p:sp>
        <p:nvSpPr>
          <p:cNvPr id="1858" name="Google Shape;1858;p165"/>
          <p:cNvSpPr>
            <a:spLocks noGrp="1"/>
          </p:cNvSpPr>
          <p:nvPr>
            <p:ph type="pic" idx="6"/>
          </p:nvPr>
        </p:nvSpPr>
        <p:spPr>
          <a:xfrm>
            <a:off x="4562600" y="1018300"/>
            <a:ext cx="720000" cy="720000"/>
          </a:xfrm>
          <a:prstGeom prst="ellipse">
            <a:avLst/>
          </a:prstGeom>
          <a:noFill/>
          <a:ln>
            <a:noFill/>
          </a:ln>
        </p:spPr>
      </p:sp>
      <p:sp>
        <p:nvSpPr>
          <p:cNvPr id="1859" name="Google Shape;1859;p165"/>
          <p:cNvSpPr>
            <a:spLocks noGrp="1"/>
          </p:cNvSpPr>
          <p:nvPr>
            <p:ph type="pic" idx="7"/>
          </p:nvPr>
        </p:nvSpPr>
        <p:spPr>
          <a:xfrm>
            <a:off x="4562600" y="1985067"/>
            <a:ext cx="720000" cy="720000"/>
          </a:xfrm>
          <a:prstGeom prst="ellipse">
            <a:avLst/>
          </a:prstGeom>
          <a:noFill/>
          <a:ln>
            <a:noFill/>
          </a:ln>
        </p:spPr>
      </p:sp>
      <p:sp>
        <p:nvSpPr>
          <p:cNvPr id="1860" name="Google Shape;1860;p165"/>
          <p:cNvSpPr>
            <a:spLocks noGrp="1"/>
          </p:cNvSpPr>
          <p:nvPr>
            <p:ph type="pic" idx="8"/>
          </p:nvPr>
        </p:nvSpPr>
        <p:spPr>
          <a:xfrm>
            <a:off x="4562600" y="2949608"/>
            <a:ext cx="720000" cy="720000"/>
          </a:xfrm>
          <a:prstGeom prst="ellipse">
            <a:avLst/>
          </a:prstGeom>
          <a:noFill/>
          <a:ln>
            <a:noFill/>
          </a:ln>
        </p:spPr>
      </p:sp>
      <p:sp>
        <p:nvSpPr>
          <p:cNvPr id="1861" name="Google Shape;1861;p165"/>
          <p:cNvSpPr>
            <a:spLocks noGrp="1"/>
          </p:cNvSpPr>
          <p:nvPr>
            <p:ph type="pic" idx="9"/>
          </p:nvPr>
        </p:nvSpPr>
        <p:spPr>
          <a:xfrm>
            <a:off x="4562600" y="3914150"/>
            <a:ext cx="720000" cy="720000"/>
          </a:xfrm>
          <a:prstGeom prst="ellipse">
            <a:avLst/>
          </a:prstGeom>
          <a:noFill/>
          <a:ln>
            <a:noFill/>
          </a:ln>
        </p:spPr>
      </p:sp>
      <p:sp>
        <p:nvSpPr>
          <p:cNvPr id="1862" name="Google Shape;1862;p165"/>
          <p:cNvSpPr txBox="1">
            <a:spLocks noGrp="1"/>
          </p:cNvSpPr>
          <p:nvPr>
            <p:ph type="subTitle" idx="1"/>
          </p:nvPr>
        </p:nvSpPr>
        <p:spPr>
          <a:xfrm>
            <a:off x="1225750" y="38925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1863" name="Google Shape;1863;p165"/>
          <p:cNvSpPr txBox="1">
            <a:spLocks noGrp="1"/>
          </p:cNvSpPr>
          <p:nvPr>
            <p:ph type="subTitle" idx="13"/>
          </p:nvPr>
        </p:nvSpPr>
        <p:spPr>
          <a:xfrm>
            <a:off x="1225750" y="29518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1864" name="Google Shape;1864;p165"/>
          <p:cNvSpPr txBox="1">
            <a:spLocks noGrp="1"/>
          </p:cNvSpPr>
          <p:nvPr>
            <p:ph type="subTitle" idx="14"/>
          </p:nvPr>
        </p:nvSpPr>
        <p:spPr>
          <a:xfrm>
            <a:off x="1225750" y="1985075"/>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1865" name="Google Shape;1865;p165"/>
          <p:cNvSpPr txBox="1">
            <a:spLocks noGrp="1"/>
          </p:cNvSpPr>
          <p:nvPr>
            <p:ph type="subTitle" idx="15"/>
          </p:nvPr>
        </p:nvSpPr>
        <p:spPr>
          <a:xfrm>
            <a:off x="1225750" y="101830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1866" name="Google Shape;1866;p165"/>
          <p:cNvSpPr txBox="1">
            <a:spLocks noGrp="1"/>
          </p:cNvSpPr>
          <p:nvPr>
            <p:ph type="subTitle" idx="16"/>
          </p:nvPr>
        </p:nvSpPr>
        <p:spPr>
          <a:xfrm>
            <a:off x="5340550" y="38925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1867" name="Google Shape;1867;p165"/>
          <p:cNvSpPr txBox="1">
            <a:spLocks noGrp="1"/>
          </p:cNvSpPr>
          <p:nvPr>
            <p:ph type="subTitle" idx="17"/>
          </p:nvPr>
        </p:nvSpPr>
        <p:spPr>
          <a:xfrm>
            <a:off x="5340550" y="29518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1868" name="Google Shape;1868;p165"/>
          <p:cNvSpPr txBox="1">
            <a:spLocks noGrp="1"/>
          </p:cNvSpPr>
          <p:nvPr>
            <p:ph type="subTitle" idx="18"/>
          </p:nvPr>
        </p:nvSpPr>
        <p:spPr>
          <a:xfrm>
            <a:off x="5340550" y="1985075"/>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1869" name="Google Shape;1869;p165"/>
          <p:cNvSpPr txBox="1">
            <a:spLocks noGrp="1"/>
          </p:cNvSpPr>
          <p:nvPr>
            <p:ph type="subTitle" idx="19"/>
          </p:nvPr>
        </p:nvSpPr>
        <p:spPr>
          <a:xfrm>
            <a:off x="5340550" y="101830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1870" name="Google Shape;1870;p16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871" name="Google Shape;1871;p16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2466">
          <p15:clr>
            <a:srgbClr val="FA7B17"/>
          </p15:clr>
        </p15:guide>
        <p15:guide id="2" pos="794">
          <p15:clr>
            <a:srgbClr val="FA7B17"/>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only - White">
  <p:cSld name="BIG_NUMBER_4">
    <p:spTree>
      <p:nvGrpSpPr>
        <p:cNvPr id="1" name="Shape 1872"/>
        <p:cNvGrpSpPr/>
        <p:nvPr/>
      </p:nvGrpSpPr>
      <p:grpSpPr>
        <a:xfrm>
          <a:off x="0" y="0"/>
          <a:ext cx="0" cy="0"/>
          <a:chOff x="0" y="0"/>
          <a:chExt cx="0" cy="0"/>
        </a:xfrm>
      </p:grpSpPr>
      <p:sp>
        <p:nvSpPr>
          <p:cNvPr id="1873" name="Google Shape;1873;p16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874" name="Google Shape;1874;p166"/>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875" name="Google Shape;1875;p16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only - Blue">
  <p:cSld name="BIG_NUMBER_4_1">
    <p:bg>
      <p:bgPr>
        <a:solidFill>
          <a:schemeClr val="dk1"/>
        </a:solidFill>
        <a:effectLst/>
      </p:bgPr>
    </p:bg>
    <p:spTree>
      <p:nvGrpSpPr>
        <p:cNvPr id="1" name="Shape 1876"/>
        <p:cNvGrpSpPr/>
        <p:nvPr/>
      </p:nvGrpSpPr>
      <p:grpSpPr>
        <a:xfrm>
          <a:off x="0" y="0"/>
          <a:ext cx="0" cy="0"/>
          <a:chOff x="0" y="0"/>
          <a:chExt cx="0" cy="0"/>
        </a:xfrm>
      </p:grpSpPr>
      <p:sp>
        <p:nvSpPr>
          <p:cNvPr id="1877" name="Google Shape;1877;p167"/>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1878" name="Google Shape;1878;p16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879" name="Google Shape;1879;p16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ustom Layout 1">
  <p:cSld name="CUSTOM_10">
    <p:spTree>
      <p:nvGrpSpPr>
        <p:cNvPr id="1" name="Shape 1880"/>
        <p:cNvGrpSpPr/>
        <p:nvPr/>
      </p:nvGrpSpPr>
      <p:grpSpPr>
        <a:xfrm>
          <a:off x="0" y="0"/>
          <a:ext cx="0" cy="0"/>
          <a:chOff x="0" y="0"/>
          <a:chExt cx="0" cy="0"/>
        </a:xfrm>
      </p:grpSpPr>
      <p:sp>
        <p:nvSpPr>
          <p:cNvPr id="1881" name="Google Shape;1881;p16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lick 5 - Stakeholders - White">
  <p:cSld name="CUSTOM_7_2_1_2_1_1">
    <p:bg>
      <p:bgPr>
        <a:solidFill>
          <a:schemeClr val="lt1"/>
        </a:solidFill>
        <a:effectLst/>
      </p:bgPr>
    </p:bg>
    <p:spTree>
      <p:nvGrpSpPr>
        <p:cNvPr id="1" name="Shape 1882"/>
        <p:cNvGrpSpPr/>
        <p:nvPr/>
      </p:nvGrpSpPr>
      <p:grpSpPr>
        <a:xfrm>
          <a:off x="0" y="0"/>
          <a:ext cx="0" cy="0"/>
          <a:chOff x="0" y="0"/>
          <a:chExt cx="0" cy="0"/>
        </a:xfrm>
      </p:grpSpPr>
      <p:sp>
        <p:nvSpPr>
          <p:cNvPr id="1883" name="Google Shape;1883;p169"/>
          <p:cNvSpPr/>
          <p:nvPr/>
        </p:nvSpPr>
        <p:spPr>
          <a:xfrm>
            <a:off x="374400" y="1072184"/>
            <a:ext cx="8456700" cy="3449100"/>
          </a:xfrm>
          <a:prstGeom prst="roundRect">
            <a:avLst>
              <a:gd name="adj" fmla="val 5095"/>
            </a:avLst>
          </a:prstGeom>
          <a:solidFill>
            <a:schemeClr val="dk2"/>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Click </a:t>
            </a:r>
            <a:r>
              <a:rPr lang="en-GB" sz="1800" b="1">
                <a:solidFill>
                  <a:srgbClr val="FFFFFF"/>
                </a:solidFill>
                <a:latin typeface="Roboto"/>
                <a:ea typeface="Roboto"/>
                <a:cs typeface="Roboto"/>
                <a:sym typeface="Roboto"/>
              </a:rPr>
              <a:t>Learning</a:t>
            </a:r>
            <a:endParaRPr sz="1800" b="1">
              <a:solidFill>
                <a:srgbClr val="FFFFFF"/>
              </a:solidFill>
              <a:latin typeface="Roboto"/>
              <a:ea typeface="Roboto"/>
              <a:cs typeface="Roboto"/>
              <a:sym typeface="Roboto"/>
            </a:endParaRPr>
          </a:p>
          <a:p>
            <a:pPr marL="0" marR="0" lvl="0" indent="0" algn="ctr" rtl="0">
              <a:lnSpc>
                <a:spcPct val="115000"/>
              </a:lnSpc>
              <a:spcBef>
                <a:spcPts val="400"/>
              </a:spcBef>
              <a:spcAft>
                <a:spcPts val="0"/>
              </a:spcAft>
              <a:buClr>
                <a:srgbClr val="FFFFFF"/>
              </a:buClr>
              <a:buSzPts val="1200"/>
              <a:buFont typeface="Arial"/>
              <a:buNone/>
            </a:pPr>
            <a:r>
              <a:rPr lang="en-GB" sz="1600">
                <a:solidFill>
                  <a:schemeClr val="lt1"/>
                </a:solidFill>
                <a:latin typeface="Roboto"/>
                <a:ea typeface="Roboto"/>
                <a:cs typeface="Roboto"/>
                <a:sym typeface="Roboto"/>
              </a:rPr>
              <a:t>Strategic input &amp; planning</a:t>
            </a:r>
            <a:endParaRPr sz="1600">
              <a:latin typeface="Roboto"/>
              <a:ea typeface="Roboto"/>
              <a:cs typeface="Roboto"/>
              <a:sym typeface="Roboto"/>
            </a:endParaRPr>
          </a:p>
          <a:p>
            <a:pPr marL="0" lvl="0" indent="0" algn="ctr" rtl="0">
              <a:spcBef>
                <a:spcPts val="400"/>
              </a:spcBef>
              <a:spcAft>
                <a:spcPts val="0"/>
              </a:spcAft>
              <a:buNone/>
            </a:pPr>
            <a:r>
              <a:rPr lang="en-GB" sz="1600">
                <a:solidFill>
                  <a:schemeClr val="lt1"/>
                </a:solidFill>
                <a:latin typeface="Roboto"/>
                <a:ea typeface="Roboto"/>
                <a:cs typeface="Roboto"/>
                <a:sym typeface="Roboto"/>
              </a:rPr>
              <a:t>Implementation</a:t>
            </a:r>
            <a:endParaRPr sz="1600">
              <a:latin typeface="Roboto"/>
              <a:ea typeface="Roboto"/>
              <a:cs typeface="Roboto"/>
              <a:sym typeface="Roboto"/>
            </a:endParaRPr>
          </a:p>
          <a:p>
            <a:pPr marL="0" lvl="0" indent="0" algn="ctr" rtl="0">
              <a:spcBef>
                <a:spcPts val="400"/>
              </a:spcBef>
              <a:spcAft>
                <a:spcPts val="400"/>
              </a:spcAft>
              <a:buNone/>
            </a:pPr>
            <a:r>
              <a:rPr lang="en-GB" sz="1600">
                <a:solidFill>
                  <a:schemeClr val="lt1"/>
                </a:solidFill>
                <a:latin typeface="Roboto"/>
                <a:ea typeface="Roboto"/>
                <a:cs typeface="Roboto"/>
                <a:sym typeface="Roboto"/>
              </a:rPr>
              <a:t>M&amp;E &amp; support</a:t>
            </a:r>
            <a:endParaRPr sz="1800" b="1">
              <a:solidFill>
                <a:srgbClr val="FFFFFF"/>
              </a:solidFill>
              <a:latin typeface="Roboto"/>
              <a:ea typeface="Roboto"/>
              <a:cs typeface="Roboto"/>
              <a:sym typeface="Roboto"/>
            </a:endParaRPr>
          </a:p>
        </p:txBody>
      </p:sp>
      <p:sp>
        <p:nvSpPr>
          <p:cNvPr id="1884" name="Google Shape;1884;p169"/>
          <p:cNvSpPr/>
          <p:nvPr/>
        </p:nvSpPr>
        <p:spPr>
          <a:xfrm>
            <a:off x="6069823" y="2860450"/>
            <a:ext cx="2628000" cy="1508400"/>
          </a:xfrm>
          <a:prstGeom prst="roundRect">
            <a:avLst>
              <a:gd name="adj" fmla="val 5095"/>
            </a:avLst>
          </a:prstGeom>
          <a:solidFill>
            <a:srgbClr val="001E50"/>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Facilitator</a:t>
            </a:r>
            <a:endParaRPr sz="1800" b="1">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Point of contact</a:t>
            </a:r>
            <a:endParaRPr sz="1600">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Implementation</a:t>
            </a:r>
            <a:endParaRPr sz="1600">
              <a:solidFill>
                <a:srgbClr val="FFFFFF"/>
              </a:solidFill>
              <a:latin typeface="Roboto"/>
              <a:ea typeface="Roboto"/>
              <a:cs typeface="Roboto"/>
              <a:sym typeface="Roboto"/>
            </a:endParaRPr>
          </a:p>
          <a:p>
            <a:pPr marL="0" marR="0" lvl="0" indent="0" algn="ctr" rtl="0">
              <a:lnSpc>
                <a:spcPct val="115000"/>
              </a:lnSpc>
              <a:spcBef>
                <a:spcPts val="400"/>
              </a:spcBef>
              <a:spcAft>
                <a:spcPts val="400"/>
              </a:spcAft>
              <a:buNone/>
            </a:pPr>
            <a:r>
              <a:rPr lang="en-GB" sz="1600">
                <a:solidFill>
                  <a:srgbClr val="FFFFFF"/>
                </a:solidFill>
                <a:latin typeface="Roboto"/>
                <a:ea typeface="Roboto"/>
                <a:cs typeface="Roboto"/>
                <a:sym typeface="Roboto"/>
              </a:rPr>
              <a:t>D</a:t>
            </a:r>
            <a:r>
              <a:rPr lang="en-GB" sz="1600" i="0" u="none" strike="noStrike" cap="none">
                <a:solidFill>
                  <a:srgbClr val="FFFFFF"/>
                </a:solidFill>
                <a:latin typeface="Roboto"/>
                <a:ea typeface="Roboto"/>
                <a:cs typeface="Roboto"/>
                <a:sym typeface="Roboto"/>
              </a:rPr>
              <a:t>ay</a:t>
            </a:r>
            <a:r>
              <a:rPr lang="en-GB" sz="1600">
                <a:solidFill>
                  <a:srgbClr val="FFFFFF"/>
                </a:solidFill>
                <a:latin typeface="Roboto"/>
                <a:ea typeface="Roboto"/>
                <a:cs typeface="Roboto"/>
                <a:sym typeface="Roboto"/>
              </a:rPr>
              <a:t>-</a:t>
            </a:r>
            <a:r>
              <a:rPr lang="en-GB" sz="1600" i="0" u="none" strike="noStrike" cap="none">
                <a:solidFill>
                  <a:srgbClr val="FFFFFF"/>
                </a:solidFill>
                <a:latin typeface="Roboto"/>
                <a:ea typeface="Roboto"/>
                <a:cs typeface="Roboto"/>
                <a:sym typeface="Roboto"/>
              </a:rPr>
              <a:t>to</a:t>
            </a:r>
            <a:r>
              <a:rPr lang="en-GB" sz="1600">
                <a:solidFill>
                  <a:srgbClr val="FFFFFF"/>
                </a:solidFill>
                <a:latin typeface="Roboto"/>
                <a:ea typeface="Roboto"/>
                <a:cs typeface="Roboto"/>
                <a:sym typeface="Roboto"/>
              </a:rPr>
              <a:t>-</a:t>
            </a:r>
            <a:r>
              <a:rPr lang="en-GB" sz="1600" i="0" u="none" strike="noStrike" cap="none">
                <a:solidFill>
                  <a:srgbClr val="FFFFFF"/>
                </a:solidFill>
                <a:latin typeface="Roboto"/>
                <a:ea typeface="Roboto"/>
                <a:cs typeface="Roboto"/>
                <a:sym typeface="Roboto"/>
              </a:rPr>
              <a:t>day running </a:t>
            </a:r>
            <a:endParaRPr sz="1600" i="0" u="none" strike="noStrike" cap="none">
              <a:solidFill>
                <a:srgbClr val="FFFFFF"/>
              </a:solidFill>
              <a:latin typeface="Roboto"/>
              <a:ea typeface="Roboto"/>
              <a:cs typeface="Roboto"/>
              <a:sym typeface="Roboto"/>
            </a:endParaRPr>
          </a:p>
        </p:txBody>
      </p:sp>
      <p:sp>
        <p:nvSpPr>
          <p:cNvPr id="1885" name="Google Shape;1885;p169"/>
          <p:cNvSpPr/>
          <p:nvPr/>
        </p:nvSpPr>
        <p:spPr>
          <a:xfrm>
            <a:off x="505675" y="2860450"/>
            <a:ext cx="2628000" cy="1508400"/>
          </a:xfrm>
          <a:prstGeom prst="roundRect">
            <a:avLst>
              <a:gd name="adj" fmla="val 5095"/>
            </a:avLst>
          </a:prstGeom>
          <a:solidFill>
            <a:schemeClr val="lt2"/>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School</a:t>
            </a:r>
            <a:endParaRPr sz="1800" b="1" i="0" u="none" strike="noStrike" cap="none">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Commitment  </a:t>
            </a:r>
            <a:endParaRPr sz="1600">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a:solidFill>
                  <a:schemeClr val="lt1"/>
                </a:solidFill>
                <a:latin typeface="Roboto"/>
                <a:ea typeface="Roboto"/>
                <a:cs typeface="Roboto"/>
                <a:sym typeface="Roboto"/>
              </a:rPr>
              <a:t>Timetabling / </a:t>
            </a:r>
            <a:r>
              <a:rPr lang="en-GB" sz="1600">
                <a:solidFill>
                  <a:srgbClr val="FFFFFF"/>
                </a:solidFill>
                <a:latin typeface="Roboto"/>
                <a:ea typeface="Roboto"/>
                <a:cs typeface="Roboto"/>
                <a:sym typeface="Roboto"/>
              </a:rPr>
              <a:t>Drive use</a:t>
            </a:r>
            <a:endParaRPr sz="1600">
              <a:latin typeface="Roboto"/>
              <a:ea typeface="Roboto"/>
              <a:cs typeface="Roboto"/>
              <a:sym typeface="Roboto"/>
            </a:endParaRPr>
          </a:p>
          <a:p>
            <a:pPr marL="0" marR="0" lvl="0" indent="0" algn="ctr" rtl="0">
              <a:lnSpc>
                <a:spcPct val="115000"/>
              </a:lnSpc>
              <a:spcBef>
                <a:spcPts val="400"/>
              </a:spcBef>
              <a:spcAft>
                <a:spcPts val="400"/>
              </a:spcAft>
              <a:buNone/>
            </a:pPr>
            <a:r>
              <a:rPr lang="en-GB" sz="1600" i="0" u="none" strike="noStrike" cap="none">
                <a:solidFill>
                  <a:srgbClr val="FFFFFF"/>
                </a:solidFill>
                <a:latin typeface="Roboto"/>
                <a:ea typeface="Roboto"/>
                <a:cs typeface="Roboto"/>
                <a:sym typeface="Roboto"/>
              </a:rPr>
              <a:t>Facilitato</a:t>
            </a:r>
            <a:r>
              <a:rPr lang="en-GB" sz="1600">
                <a:solidFill>
                  <a:srgbClr val="FFFFFF"/>
                </a:solidFill>
                <a:latin typeface="Roboto"/>
                <a:ea typeface="Roboto"/>
                <a:cs typeface="Roboto"/>
                <a:sym typeface="Roboto"/>
              </a:rPr>
              <a:t>rs</a:t>
            </a:r>
            <a:r>
              <a:rPr lang="en-GB" sz="1600" i="0" u="none" strike="noStrike" cap="none">
                <a:solidFill>
                  <a:srgbClr val="FFFFFF"/>
                </a:solidFill>
                <a:latin typeface="Roboto"/>
                <a:ea typeface="Roboto"/>
                <a:cs typeface="Roboto"/>
                <a:sym typeface="Roboto"/>
              </a:rPr>
              <a:t> </a:t>
            </a:r>
            <a:endParaRPr sz="1600">
              <a:latin typeface="Roboto"/>
              <a:ea typeface="Roboto"/>
              <a:cs typeface="Roboto"/>
              <a:sym typeface="Roboto"/>
            </a:endParaRPr>
          </a:p>
        </p:txBody>
      </p:sp>
      <p:sp>
        <p:nvSpPr>
          <p:cNvPr id="1886" name="Google Shape;1886;p169"/>
          <p:cNvSpPr/>
          <p:nvPr/>
        </p:nvSpPr>
        <p:spPr>
          <a:xfrm>
            <a:off x="505675" y="1243851"/>
            <a:ext cx="2628000" cy="1508400"/>
          </a:xfrm>
          <a:prstGeom prst="roundRect">
            <a:avLst>
              <a:gd name="adj" fmla="val 5095"/>
            </a:avLst>
          </a:prstGeom>
          <a:solidFill>
            <a:schemeClr val="lt2"/>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a:solidFill>
                  <a:srgbClr val="FFFFFF"/>
                </a:solidFill>
                <a:latin typeface="Roboto"/>
                <a:ea typeface="Roboto"/>
                <a:cs typeface="Roboto"/>
                <a:sym typeface="Roboto"/>
              </a:rPr>
              <a:t>Province / District</a:t>
            </a:r>
            <a:endParaRPr sz="1800">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Strategic input </a:t>
            </a:r>
            <a:r>
              <a:rPr lang="en-GB" sz="1600">
                <a:solidFill>
                  <a:srgbClr val="FFFFFF"/>
                </a:solidFill>
                <a:latin typeface="Roboto"/>
                <a:ea typeface="Roboto"/>
                <a:cs typeface="Roboto"/>
                <a:sym typeface="Roboto"/>
              </a:rPr>
              <a:t>&amp;</a:t>
            </a:r>
            <a:r>
              <a:rPr lang="en-GB" sz="1600" i="0" u="none" strike="noStrike" cap="none">
                <a:solidFill>
                  <a:srgbClr val="FFFFFF"/>
                </a:solidFill>
                <a:latin typeface="Roboto"/>
                <a:ea typeface="Roboto"/>
                <a:cs typeface="Roboto"/>
                <a:sym typeface="Roboto"/>
              </a:rPr>
              <a:t> planning</a:t>
            </a:r>
            <a:endParaRPr sz="1600">
              <a:latin typeface="Roboto"/>
              <a:ea typeface="Roboto"/>
              <a:cs typeface="Roboto"/>
              <a:sym typeface="Roboto"/>
            </a:endParaRPr>
          </a:p>
          <a:p>
            <a:pPr marL="0" marR="0" lvl="0" indent="0" algn="ctr" rtl="0">
              <a:lnSpc>
                <a:spcPct val="115000"/>
              </a:lnSpc>
              <a:spcBef>
                <a:spcPts val="400"/>
              </a:spcBef>
              <a:spcAft>
                <a:spcPts val="400"/>
              </a:spcAft>
              <a:buNone/>
            </a:pPr>
            <a:r>
              <a:rPr lang="en-GB" sz="1600" i="0" u="none" strike="noStrike" cap="none">
                <a:solidFill>
                  <a:srgbClr val="FFFFFF"/>
                </a:solidFill>
                <a:latin typeface="Roboto"/>
                <a:ea typeface="Roboto"/>
                <a:cs typeface="Roboto"/>
                <a:sym typeface="Roboto"/>
              </a:rPr>
              <a:t>School </a:t>
            </a:r>
            <a:r>
              <a:rPr lang="en-GB" sz="1600">
                <a:solidFill>
                  <a:srgbClr val="FFFFFF"/>
                </a:solidFill>
                <a:latin typeface="Roboto"/>
                <a:ea typeface="Roboto"/>
                <a:cs typeface="Roboto"/>
                <a:sym typeface="Roboto"/>
              </a:rPr>
              <a:t>s</a:t>
            </a:r>
            <a:r>
              <a:rPr lang="en-GB" sz="1600" i="0" u="none" strike="noStrike" cap="none">
                <a:solidFill>
                  <a:srgbClr val="FFFFFF"/>
                </a:solidFill>
                <a:latin typeface="Roboto"/>
                <a:ea typeface="Roboto"/>
                <a:cs typeface="Roboto"/>
                <a:sym typeface="Roboto"/>
              </a:rPr>
              <a:t>election / </a:t>
            </a:r>
            <a:r>
              <a:rPr lang="en-GB" sz="1600">
                <a:solidFill>
                  <a:srgbClr val="FFFFFF"/>
                </a:solidFill>
                <a:latin typeface="Roboto"/>
                <a:ea typeface="Roboto"/>
                <a:cs typeface="Roboto"/>
                <a:sym typeface="Roboto"/>
              </a:rPr>
              <a:t>monitoring</a:t>
            </a:r>
            <a:endParaRPr sz="1600">
              <a:latin typeface="Roboto"/>
              <a:ea typeface="Roboto"/>
              <a:cs typeface="Roboto"/>
              <a:sym typeface="Roboto"/>
            </a:endParaRPr>
          </a:p>
        </p:txBody>
      </p:sp>
      <p:sp>
        <p:nvSpPr>
          <p:cNvPr id="1887" name="Google Shape;1887;p169"/>
          <p:cNvSpPr/>
          <p:nvPr/>
        </p:nvSpPr>
        <p:spPr>
          <a:xfrm>
            <a:off x="3287749" y="2860450"/>
            <a:ext cx="2628000" cy="1508400"/>
          </a:xfrm>
          <a:prstGeom prst="roundRect">
            <a:avLst>
              <a:gd name="adj" fmla="val 5095"/>
            </a:avLst>
          </a:prstGeom>
          <a:solidFill>
            <a:srgbClr val="001E50"/>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Educators </a:t>
            </a:r>
            <a:endParaRPr sz="1800" b="1">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a:solidFill>
                  <a:srgbClr val="FFFFFF"/>
                </a:solidFill>
                <a:latin typeface="Roboto"/>
                <a:ea typeface="Roboto"/>
                <a:cs typeface="Roboto"/>
                <a:sym typeface="Roboto"/>
              </a:rPr>
              <a:t>S</a:t>
            </a:r>
            <a:r>
              <a:rPr lang="en-GB" sz="1600" i="0" u="none" strike="noStrike" cap="none">
                <a:solidFill>
                  <a:srgbClr val="FFFFFF"/>
                </a:solidFill>
                <a:latin typeface="Roboto"/>
                <a:ea typeface="Roboto"/>
                <a:cs typeface="Roboto"/>
                <a:sym typeface="Roboto"/>
              </a:rPr>
              <a:t>upport in </a:t>
            </a:r>
            <a:r>
              <a:rPr lang="en-GB" sz="1600">
                <a:solidFill>
                  <a:srgbClr val="FFFFFF"/>
                </a:solidFill>
                <a:latin typeface="Roboto"/>
                <a:ea typeface="Roboto"/>
                <a:cs typeface="Roboto"/>
                <a:sym typeface="Roboto"/>
              </a:rPr>
              <a:t>l</a:t>
            </a:r>
            <a:r>
              <a:rPr lang="en-GB" sz="1600" i="0" u="none" strike="noStrike" cap="none">
                <a:solidFill>
                  <a:srgbClr val="FFFFFF"/>
                </a:solidFill>
                <a:latin typeface="Roboto"/>
                <a:ea typeface="Roboto"/>
                <a:cs typeface="Roboto"/>
                <a:sym typeface="Roboto"/>
              </a:rPr>
              <a:t>ab  </a:t>
            </a:r>
            <a:endParaRPr sz="1600">
              <a:latin typeface="Roboto"/>
              <a:ea typeface="Roboto"/>
              <a:cs typeface="Roboto"/>
              <a:sym typeface="Roboto"/>
            </a:endParaRPr>
          </a:p>
          <a:p>
            <a:pPr marL="0" marR="0" lvl="0" indent="0" algn="ctr" rtl="0">
              <a:lnSpc>
                <a:spcPct val="115000"/>
              </a:lnSpc>
              <a:spcBef>
                <a:spcPts val="400"/>
              </a:spcBef>
              <a:spcAft>
                <a:spcPts val="400"/>
              </a:spcAft>
              <a:buNone/>
            </a:pPr>
            <a:r>
              <a:rPr lang="en-GB" sz="1600">
                <a:solidFill>
                  <a:srgbClr val="FFFFFF"/>
                </a:solidFill>
                <a:latin typeface="Roboto"/>
                <a:ea typeface="Roboto"/>
                <a:cs typeface="Roboto"/>
                <a:sym typeface="Roboto"/>
              </a:rPr>
              <a:t>T</a:t>
            </a:r>
            <a:r>
              <a:rPr lang="en-GB" sz="1600" i="0" u="none" strike="noStrike" cap="none">
                <a:solidFill>
                  <a:srgbClr val="FFFFFF"/>
                </a:solidFill>
                <a:latin typeface="Roboto"/>
                <a:ea typeface="Roboto"/>
                <a:cs typeface="Roboto"/>
                <a:sym typeface="Roboto"/>
              </a:rPr>
              <a:t>raining </a:t>
            </a:r>
            <a:r>
              <a:rPr lang="en-GB" sz="1600">
                <a:solidFill>
                  <a:srgbClr val="FFFFFF"/>
                </a:solidFill>
                <a:latin typeface="Roboto"/>
                <a:ea typeface="Roboto"/>
                <a:cs typeface="Roboto"/>
                <a:sym typeface="Roboto"/>
              </a:rPr>
              <a:t>s</a:t>
            </a:r>
            <a:r>
              <a:rPr lang="en-GB" sz="1600" i="0" u="none" strike="noStrike" cap="none">
                <a:solidFill>
                  <a:srgbClr val="FFFFFF"/>
                </a:solidFill>
                <a:latin typeface="Roboto"/>
                <a:ea typeface="Roboto"/>
                <a:cs typeface="Roboto"/>
                <a:sym typeface="Roboto"/>
              </a:rPr>
              <a:t>essions</a:t>
            </a:r>
            <a:endParaRPr sz="1600" i="0" u="none" strike="noStrike" cap="none">
              <a:solidFill>
                <a:srgbClr val="FFFFFF"/>
              </a:solidFill>
              <a:latin typeface="Roboto"/>
              <a:ea typeface="Roboto"/>
              <a:cs typeface="Roboto"/>
              <a:sym typeface="Roboto"/>
            </a:endParaRPr>
          </a:p>
        </p:txBody>
      </p:sp>
      <p:sp>
        <p:nvSpPr>
          <p:cNvPr id="1888" name="Google Shape;1888;p169"/>
          <p:cNvSpPr txBox="1"/>
          <p:nvPr/>
        </p:nvSpPr>
        <p:spPr>
          <a:xfrm>
            <a:off x="374400" y="4320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Multi-Stakeholder Collaboration</a:t>
            </a:r>
            <a:r>
              <a:rPr lang="en-GB" sz="3000" b="1">
                <a:solidFill>
                  <a:schemeClr val="dk2"/>
                </a:solidFill>
                <a:latin typeface="Roboto"/>
                <a:ea typeface="Roboto"/>
                <a:cs typeface="Roboto"/>
                <a:sym typeface="Roboto"/>
              </a:rPr>
              <a:t>. </a:t>
            </a:r>
            <a:endParaRPr sz="3000" b="1">
              <a:solidFill>
                <a:schemeClr val="dk2"/>
              </a:solidFill>
              <a:latin typeface="Roboto"/>
              <a:ea typeface="Roboto"/>
              <a:cs typeface="Roboto"/>
              <a:sym typeface="Roboto"/>
            </a:endParaRPr>
          </a:p>
        </p:txBody>
      </p:sp>
      <p:sp>
        <p:nvSpPr>
          <p:cNvPr id="1889" name="Google Shape;1889;p16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pic>
        <p:nvPicPr>
          <p:cNvPr id="1890" name="Google Shape;1890;p169"/>
          <p:cNvPicPr preferRelativeResize="0"/>
          <p:nvPr/>
        </p:nvPicPr>
        <p:blipFill>
          <a:blip r:embed="rId2">
            <a:alphaModFix/>
          </a:blip>
          <a:stretch>
            <a:fillRect/>
          </a:stretch>
        </p:blipFill>
        <p:spPr>
          <a:xfrm>
            <a:off x="6501413" y="1034500"/>
            <a:ext cx="1764823" cy="1764823"/>
          </a:xfrm>
          <a:prstGeom prst="rect">
            <a:avLst/>
          </a:prstGeom>
          <a:noFill/>
          <a:ln>
            <a:noFill/>
          </a:ln>
        </p:spPr>
      </p:pic>
      <p:pic>
        <p:nvPicPr>
          <p:cNvPr id="1891" name="Google Shape;1891;p169"/>
          <p:cNvPicPr preferRelativeResize="0"/>
          <p:nvPr/>
        </p:nvPicPr>
        <p:blipFill>
          <a:blip r:embed="rId3">
            <a:alphaModFix/>
          </a:blip>
          <a:stretch>
            <a:fillRect/>
          </a:stretch>
        </p:blipFill>
        <p:spPr>
          <a:xfrm>
            <a:off x="3354596" y="2950755"/>
            <a:ext cx="575998" cy="575998"/>
          </a:xfrm>
          <a:prstGeom prst="rect">
            <a:avLst/>
          </a:prstGeom>
          <a:noFill/>
          <a:ln>
            <a:noFill/>
          </a:ln>
        </p:spPr>
      </p:pic>
      <p:pic>
        <p:nvPicPr>
          <p:cNvPr id="1892" name="Google Shape;1892;p169"/>
          <p:cNvPicPr preferRelativeResize="0"/>
          <p:nvPr/>
        </p:nvPicPr>
        <p:blipFill>
          <a:blip r:embed="rId4">
            <a:alphaModFix/>
          </a:blip>
          <a:stretch>
            <a:fillRect/>
          </a:stretch>
        </p:blipFill>
        <p:spPr>
          <a:xfrm>
            <a:off x="6013182" y="2936600"/>
            <a:ext cx="648001" cy="648000"/>
          </a:xfrm>
          <a:prstGeom prst="rect">
            <a:avLst/>
          </a:prstGeom>
          <a:noFill/>
          <a:ln>
            <a:noFill/>
          </a:ln>
        </p:spPr>
      </p:pic>
      <p:pic>
        <p:nvPicPr>
          <p:cNvPr id="1893" name="Google Shape;1893;p169"/>
          <p:cNvPicPr preferRelativeResize="0"/>
          <p:nvPr/>
        </p:nvPicPr>
        <p:blipFill>
          <a:blip r:embed="rId5">
            <a:alphaModFix/>
          </a:blip>
          <a:stretch>
            <a:fillRect/>
          </a:stretch>
        </p:blipFill>
        <p:spPr>
          <a:xfrm>
            <a:off x="548147" y="2922445"/>
            <a:ext cx="648001" cy="648000"/>
          </a:xfrm>
          <a:prstGeom prst="rect">
            <a:avLst/>
          </a:prstGeom>
          <a:noFill/>
          <a:ln>
            <a:noFill/>
          </a:ln>
        </p:spPr>
      </p:pic>
      <p:sp>
        <p:nvSpPr>
          <p:cNvPr id="1894" name="Google Shape;1894;p16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895" name="Google Shape;1895;p169"/>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3175">
          <p15:clr>
            <a:srgbClr val="FA7B17"/>
          </p15:clr>
        </p15:guide>
        <p15:guide id="2" pos="5563">
          <p15:clr>
            <a:srgbClr val="FA7B17"/>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lick 5 - Stakeholders - Blue">
  <p:cSld name="CUSTOM_7_2_1_2_1">
    <p:bg>
      <p:bgPr>
        <a:solidFill>
          <a:schemeClr val="dk1"/>
        </a:solidFill>
        <a:effectLst/>
      </p:bgPr>
    </p:bg>
    <p:spTree>
      <p:nvGrpSpPr>
        <p:cNvPr id="1" name="Shape 1896"/>
        <p:cNvGrpSpPr/>
        <p:nvPr/>
      </p:nvGrpSpPr>
      <p:grpSpPr>
        <a:xfrm>
          <a:off x="0" y="0"/>
          <a:ext cx="0" cy="0"/>
          <a:chOff x="0" y="0"/>
          <a:chExt cx="0" cy="0"/>
        </a:xfrm>
      </p:grpSpPr>
      <p:sp>
        <p:nvSpPr>
          <p:cNvPr id="1897" name="Google Shape;1897;p170"/>
          <p:cNvSpPr/>
          <p:nvPr/>
        </p:nvSpPr>
        <p:spPr>
          <a:xfrm>
            <a:off x="374400" y="1072184"/>
            <a:ext cx="8456700" cy="3449100"/>
          </a:xfrm>
          <a:prstGeom prst="roundRect">
            <a:avLst>
              <a:gd name="adj" fmla="val 5095"/>
            </a:avLst>
          </a:prstGeom>
          <a:solidFill>
            <a:schemeClr val="dk2"/>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Click </a:t>
            </a:r>
            <a:r>
              <a:rPr lang="en-GB" sz="1800" b="1">
                <a:solidFill>
                  <a:srgbClr val="FFFFFF"/>
                </a:solidFill>
                <a:latin typeface="Roboto"/>
                <a:ea typeface="Roboto"/>
                <a:cs typeface="Roboto"/>
                <a:sym typeface="Roboto"/>
              </a:rPr>
              <a:t>Learning</a:t>
            </a:r>
            <a:endParaRPr sz="1800" b="1">
              <a:solidFill>
                <a:srgbClr val="FFFFFF"/>
              </a:solidFill>
              <a:latin typeface="Roboto"/>
              <a:ea typeface="Roboto"/>
              <a:cs typeface="Roboto"/>
              <a:sym typeface="Roboto"/>
            </a:endParaRPr>
          </a:p>
          <a:p>
            <a:pPr marL="0" marR="0" lvl="0" indent="0" algn="ctr" rtl="0">
              <a:lnSpc>
                <a:spcPct val="115000"/>
              </a:lnSpc>
              <a:spcBef>
                <a:spcPts val="400"/>
              </a:spcBef>
              <a:spcAft>
                <a:spcPts val="0"/>
              </a:spcAft>
              <a:buClr>
                <a:srgbClr val="FFFFFF"/>
              </a:buClr>
              <a:buSzPts val="1200"/>
              <a:buFont typeface="Arial"/>
              <a:buNone/>
            </a:pPr>
            <a:r>
              <a:rPr lang="en-GB" sz="1600">
                <a:solidFill>
                  <a:schemeClr val="lt1"/>
                </a:solidFill>
                <a:latin typeface="Roboto"/>
                <a:ea typeface="Roboto"/>
                <a:cs typeface="Roboto"/>
                <a:sym typeface="Roboto"/>
              </a:rPr>
              <a:t>Strategic input &amp; planning</a:t>
            </a:r>
            <a:endParaRPr sz="1600">
              <a:latin typeface="Roboto"/>
              <a:ea typeface="Roboto"/>
              <a:cs typeface="Roboto"/>
              <a:sym typeface="Roboto"/>
            </a:endParaRPr>
          </a:p>
          <a:p>
            <a:pPr marL="0" lvl="0" indent="0" algn="ctr" rtl="0">
              <a:spcBef>
                <a:spcPts val="400"/>
              </a:spcBef>
              <a:spcAft>
                <a:spcPts val="0"/>
              </a:spcAft>
              <a:buNone/>
            </a:pPr>
            <a:r>
              <a:rPr lang="en-GB" sz="1600">
                <a:solidFill>
                  <a:schemeClr val="lt1"/>
                </a:solidFill>
                <a:latin typeface="Roboto"/>
                <a:ea typeface="Roboto"/>
                <a:cs typeface="Roboto"/>
                <a:sym typeface="Roboto"/>
              </a:rPr>
              <a:t>Implementation</a:t>
            </a:r>
            <a:endParaRPr sz="1600">
              <a:latin typeface="Roboto"/>
              <a:ea typeface="Roboto"/>
              <a:cs typeface="Roboto"/>
              <a:sym typeface="Roboto"/>
            </a:endParaRPr>
          </a:p>
          <a:p>
            <a:pPr marL="0" lvl="0" indent="0" algn="ctr" rtl="0">
              <a:spcBef>
                <a:spcPts val="400"/>
              </a:spcBef>
              <a:spcAft>
                <a:spcPts val="400"/>
              </a:spcAft>
              <a:buNone/>
            </a:pPr>
            <a:r>
              <a:rPr lang="en-GB" sz="1600">
                <a:solidFill>
                  <a:schemeClr val="lt1"/>
                </a:solidFill>
                <a:latin typeface="Roboto"/>
                <a:ea typeface="Roboto"/>
                <a:cs typeface="Roboto"/>
                <a:sym typeface="Roboto"/>
              </a:rPr>
              <a:t>M&amp;E &amp; support</a:t>
            </a:r>
            <a:endParaRPr sz="1800" b="1">
              <a:solidFill>
                <a:srgbClr val="FFFFFF"/>
              </a:solidFill>
              <a:latin typeface="Roboto"/>
              <a:ea typeface="Roboto"/>
              <a:cs typeface="Roboto"/>
              <a:sym typeface="Roboto"/>
            </a:endParaRPr>
          </a:p>
        </p:txBody>
      </p:sp>
      <p:sp>
        <p:nvSpPr>
          <p:cNvPr id="1898" name="Google Shape;1898;p170"/>
          <p:cNvSpPr/>
          <p:nvPr/>
        </p:nvSpPr>
        <p:spPr>
          <a:xfrm>
            <a:off x="6069823" y="2860450"/>
            <a:ext cx="2628000" cy="1508400"/>
          </a:xfrm>
          <a:prstGeom prst="roundRect">
            <a:avLst>
              <a:gd name="adj" fmla="val 5095"/>
            </a:avLst>
          </a:prstGeom>
          <a:solidFill>
            <a:srgbClr val="001E50"/>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Facilitator</a:t>
            </a:r>
            <a:endParaRPr sz="1800" b="1">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Point of contact</a:t>
            </a:r>
            <a:endParaRPr sz="1600">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Implementation</a:t>
            </a:r>
            <a:endParaRPr sz="1600">
              <a:solidFill>
                <a:srgbClr val="FFFFFF"/>
              </a:solidFill>
              <a:latin typeface="Roboto"/>
              <a:ea typeface="Roboto"/>
              <a:cs typeface="Roboto"/>
              <a:sym typeface="Roboto"/>
            </a:endParaRPr>
          </a:p>
          <a:p>
            <a:pPr marL="0" marR="0" lvl="0" indent="0" algn="ctr" rtl="0">
              <a:lnSpc>
                <a:spcPct val="115000"/>
              </a:lnSpc>
              <a:spcBef>
                <a:spcPts val="400"/>
              </a:spcBef>
              <a:spcAft>
                <a:spcPts val="400"/>
              </a:spcAft>
              <a:buNone/>
            </a:pPr>
            <a:r>
              <a:rPr lang="en-GB" sz="1600">
                <a:solidFill>
                  <a:srgbClr val="FFFFFF"/>
                </a:solidFill>
                <a:latin typeface="Roboto"/>
                <a:ea typeface="Roboto"/>
                <a:cs typeface="Roboto"/>
                <a:sym typeface="Roboto"/>
              </a:rPr>
              <a:t>D</a:t>
            </a:r>
            <a:r>
              <a:rPr lang="en-GB" sz="1600" i="0" u="none" strike="noStrike" cap="none">
                <a:solidFill>
                  <a:srgbClr val="FFFFFF"/>
                </a:solidFill>
                <a:latin typeface="Roboto"/>
                <a:ea typeface="Roboto"/>
                <a:cs typeface="Roboto"/>
                <a:sym typeface="Roboto"/>
              </a:rPr>
              <a:t>ay</a:t>
            </a:r>
            <a:r>
              <a:rPr lang="en-GB" sz="1600">
                <a:solidFill>
                  <a:srgbClr val="FFFFFF"/>
                </a:solidFill>
                <a:latin typeface="Roboto"/>
                <a:ea typeface="Roboto"/>
                <a:cs typeface="Roboto"/>
                <a:sym typeface="Roboto"/>
              </a:rPr>
              <a:t>-</a:t>
            </a:r>
            <a:r>
              <a:rPr lang="en-GB" sz="1600" i="0" u="none" strike="noStrike" cap="none">
                <a:solidFill>
                  <a:srgbClr val="FFFFFF"/>
                </a:solidFill>
                <a:latin typeface="Roboto"/>
                <a:ea typeface="Roboto"/>
                <a:cs typeface="Roboto"/>
                <a:sym typeface="Roboto"/>
              </a:rPr>
              <a:t>to</a:t>
            </a:r>
            <a:r>
              <a:rPr lang="en-GB" sz="1600">
                <a:solidFill>
                  <a:srgbClr val="FFFFFF"/>
                </a:solidFill>
                <a:latin typeface="Roboto"/>
                <a:ea typeface="Roboto"/>
                <a:cs typeface="Roboto"/>
                <a:sym typeface="Roboto"/>
              </a:rPr>
              <a:t>-</a:t>
            </a:r>
            <a:r>
              <a:rPr lang="en-GB" sz="1600" i="0" u="none" strike="noStrike" cap="none">
                <a:solidFill>
                  <a:srgbClr val="FFFFFF"/>
                </a:solidFill>
                <a:latin typeface="Roboto"/>
                <a:ea typeface="Roboto"/>
                <a:cs typeface="Roboto"/>
                <a:sym typeface="Roboto"/>
              </a:rPr>
              <a:t>day running </a:t>
            </a:r>
            <a:endParaRPr sz="1600" i="0" u="none" strike="noStrike" cap="none">
              <a:solidFill>
                <a:srgbClr val="FFFFFF"/>
              </a:solidFill>
              <a:latin typeface="Roboto"/>
              <a:ea typeface="Roboto"/>
              <a:cs typeface="Roboto"/>
              <a:sym typeface="Roboto"/>
            </a:endParaRPr>
          </a:p>
        </p:txBody>
      </p:sp>
      <p:sp>
        <p:nvSpPr>
          <p:cNvPr id="1899" name="Google Shape;1899;p170"/>
          <p:cNvSpPr/>
          <p:nvPr/>
        </p:nvSpPr>
        <p:spPr>
          <a:xfrm>
            <a:off x="505675" y="2860450"/>
            <a:ext cx="2628000" cy="1508400"/>
          </a:xfrm>
          <a:prstGeom prst="roundRect">
            <a:avLst>
              <a:gd name="adj" fmla="val 5095"/>
            </a:avLst>
          </a:prstGeom>
          <a:solidFill>
            <a:schemeClr val="lt2"/>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School</a:t>
            </a:r>
            <a:endParaRPr sz="1800" b="1" i="0" u="none" strike="noStrike" cap="none">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Commitment  </a:t>
            </a:r>
            <a:endParaRPr sz="1600">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a:solidFill>
                  <a:schemeClr val="lt1"/>
                </a:solidFill>
                <a:latin typeface="Roboto"/>
                <a:ea typeface="Roboto"/>
                <a:cs typeface="Roboto"/>
                <a:sym typeface="Roboto"/>
              </a:rPr>
              <a:t>Timetabling / </a:t>
            </a:r>
            <a:r>
              <a:rPr lang="en-GB" sz="1600">
                <a:solidFill>
                  <a:srgbClr val="FFFFFF"/>
                </a:solidFill>
                <a:latin typeface="Roboto"/>
                <a:ea typeface="Roboto"/>
                <a:cs typeface="Roboto"/>
                <a:sym typeface="Roboto"/>
              </a:rPr>
              <a:t>Drive use</a:t>
            </a:r>
            <a:endParaRPr sz="1600">
              <a:latin typeface="Roboto"/>
              <a:ea typeface="Roboto"/>
              <a:cs typeface="Roboto"/>
              <a:sym typeface="Roboto"/>
            </a:endParaRPr>
          </a:p>
          <a:p>
            <a:pPr marL="0" marR="0" lvl="0" indent="0" algn="ctr" rtl="0">
              <a:lnSpc>
                <a:spcPct val="115000"/>
              </a:lnSpc>
              <a:spcBef>
                <a:spcPts val="400"/>
              </a:spcBef>
              <a:spcAft>
                <a:spcPts val="400"/>
              </a:spcAft>
              <a:buNone/>
            </a:pPr>
            <a:r>
              <a:rPr lang="en-GB" sz="1600">
                <a:solidFill>
                  <a:srgbClr val="FFFFFF"/>
                </a:solidFill>
                <a:latin typeface="Roboto"/>
                <a:ea typeface="Roboto"/>
                <a:cs typeface="Roboto"/>
                <a:sym typeface="Roboto"/>
              </a:rPr>
              <a:t>[[</a:t>
            </a:r>
            <a:r>
              <a:rPr lang="en-GB" sz="1600" i="0" u="none" strike="noStrike" cap="none">
                <a:solidFill>
                  <a:srgbClr val="FFFFFF"/>
                </a:solidFill>
                <a:latin typeface="Roboto"/>
                <a:ea typeface="Roboto"/>
                <a:cs typeface="Roboto"/>
                <a:sym typeface="Roboto"/>
              </a:rPr>
              <a:t>Facilitato</a:t>
            </a:r>
            <a:r>
              <a:rPr lang="en-GB" sz="1600">
                <a:solidFill>
                  <a:srgbClr val="FFFFFF"/>
                </a:solidFill>
                <a:latin typeface="Roboto"/>
                <a:ea typeface="Roboto"/>
                <a:cs typeface="Roboto"/>
                <a:sym typeface="Roboto"/>
              </a:rPr>
              <a:t>rs]]</a:t>
            </a:r>
            <a:r>
              <a:rPr lang="en-GB" sz="1600" i="0" u="none" strike="noStrike" cap="none">
                <a:solidFill>
                  <a:srgbClr val="FFFFFF"/>
                </a:solidFill>
                <a:latin typeface="Roboto"/>
                <a:ea typeface="Roboto"/>
                <a:cs typeface="Roboto"/>
                <a:sym typeface="Roboto"/>
              </a:rPr>
              <a:t> </a:t>
            </a:r>
            <a:endParaRPr sz="1600">
              <a:latin typeface="Roboto"/>
              <a:ea typeface="Roboto"/>
              <a:cs typeface="Roboto"/>
              <a:sym typeface="Roboto"/>
            </a:endParaRPr>
          </a:p>
        </p:txBody>
      </p:sp>
      <p:sp>
        <p:nvSpPr>
          <p:cNvPr id="1900" name="Google Shape;1900;p170"/>
          <p:cNvSpPr/>
          <p:nvPr/>
        </p:nvSpPr>
        <p:spPr>
          <a:xfrm>
            <a:off x="505675" y="1243851"/>
            <a:ext cx="2628000" cy="1508400"/>
          </a:xfrm>
          <a:prstGeom prst="roundRect">
            <a:avLst>
              <a:gd name="adj" fmla="val 5095"/>
            </a:avLst>
          </a:prstGeom>
          <a:solidFill>
            <a:schemeClr val="lt2"/>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a:solidFill>
                  <a:srgbClr val="FFFFFF"/>
                </a:solidFill>
                <a:latin typeface="Roboto"/>
                <a:ea typeface="Roboto"/>
                <a:cs typeface="Roboto"/>
                <a:sym typeface="Roboto"/>
              </a:rPr>
              <a:t>Province / District</a:t>
            </a:r>
            <a:endParaRPr sz="1800">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Strategic input </a:t>
            </a:r>
            <a:r>
              <a:rPr lang="en-GB" sz="1600">
                <a:solidFill>
                  <a:srgbClr val="FFFFFF"/>
                </a:solidFill>
                <a:latin typeface="Roboto"/>
                <a:ea typeface="Roboto"/>
                <a:cs typeface="Roboto"/>
                <a:sym typeface="Roboto"/>
              </a:rPr>
              <a:t>&amp;</a:t>
            </a:r>
            <a:r>
              <a:rPr lang="en-GB" sz="1600" i="0" u="none" strike="noStrike" cap="none">
                <a:solidFill>
                  <a:srgbClr val="FFFFFF"/>
                </a:solidFill>
                <a:latin typeface="Roboto"/>
                <a:ea typeface="Roboto"/>
                <a:cs typeface="Roboto"/>
                <a:sym typeface="Roboto"/>
              </a:rPr>
              <a:t> planning</a:t>
            </a:r>
            <a:endParaRPr sz="1600">
              <a:latin typeface="Roboto"/>
              <a:ea typeface="Roboto"/>
              <a:cs typeface="Roboto"/>
              <a:sym typeface="Roboto"/>
            </a:endParaRPr>
          </a:p>
          <a:p>
            <a:pPr marL="0" marR="0" lvl="0" indent="0" algn="ctr" rtl="0">
              <a:lnSpc>
                <a:spcPct val="115000"/>
              </a:lnSpc>
              <a:spcBef>
                <a:spcPts val="400"/>
              </a:spcBef>
              <a:spcAft>
                <a:spcPts val="400"/>
              </a:spcAft>
              <a:buNone/>
            </a:pPr>
            <a:r>
              <a:rPr lang="en-GB" sz="1600" i="0" u="none" strike="noStrike" cap="none">
                <a:solidFill>
                  <a:srgbClr val="FFFFFF"/>
                </a:solidFill>
                <a:latin typeface="Roboto"/>
                <a:ea typeface="Roboto"/>
                <a:cs typeface="Roboto"/>
                <a:sym typeface="Roboto"/>
              </a:rPr>
              <a:t>School </a:t>
            </a:r>
            <a:r>
              <a:rPr lang="en-GB" sz="1600">
                <a:solidFill>
                  <a:srgbClr val="FFFFFF"/>
                </a:solidFill>
                <a:latin typeface="Roboto"/>
                <a:ea typeface="Roboto"/>
                <a:cs typeface="Roboto"/>
                <a:sym typeface="Roboto"/>
              </a:rPr>
              <a:t>s</a:t>
            </a:r>
            <a:r>
              <a:rPr lang="en-GB" sz="1600" i="0" u="none" strike="noStrike" cap="none">
                <a:solidFill>
                  <a:srgbClr val="FFFFFF"/>
                </a:solidFill>
                <a:latin typeface="Roboto"/>
                <a:ea typeface="Roboto"/>
                <a:cs typeface="Roboto"/>
                <a:sym typeface="Roboto"/>
              </a:rPr>
              <a:t>election / </a:t>
            </a:r>
            <a:r>
              <a:rPr lang="en-GB" sz="1600">
                <a:solidFill>
                  <a:srgbClr val="FFFFFF"/>
                </a:solidFill>
                <a:latin typeface="Roboto"/>
                <a:ea typeface="Roboto"/>
                <a:cs typeface="Roboto"/>
                <a:sym typeface="Roboto"/>
              </a:rPr>
              <a:t>monitoring</a:t>
            </a:r>
            <a:endParaRPr sz="1600">
              <a:latin typeface="Roboto"/>
              <a:ea typeface="Roboto"/>
              <a:cs typeface="Roboto"/>
              <a:sym typeface="Roboto"/>
            </a:endParaRPr>
          </a:p>
        </p:txBody>
      </p:sp>
      <p:sp>
        <p:nvSpPr>
          <p:cNvPr id="1901" name="Google Shape;1901;p170"/>
          <p:cNvSpPr/>
          <p:nvPr/>
        </p:nvSpPr>
        <p:spPr>
          <a:xfrm>
            <a:off x="3287749" y="2860450"/>
            <a:ext cx="2628000" cy="1508400"/>
          </a:xfrm>
          <a:prstGeom prst="roundRect">
            <a:avLst>
              <a:gd name="adj" fmla="val 5095"/>
            </a:avLst>
          </a:prstGeom>
          <a:solidFill>
            <a:srgbClr val="001E50"/>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Educators </a:t>
            </a:r>
            <a:endParaRPr sz="1800" b="1">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a:solidFill>
                  <a:srgbClr val="FFFFFF"/>
                </a:solidFill>
                <a:latin typeface="Roboto"/>
                <a:ea typeface="Roboto"/>
                <a:cs typeface="Roboto"/>
                <a:sym typeface="Roboto"/>
              </a:rPr>
              <a:t>S</a:t>
            </a:r>
            <a:r>
              <a:rPr lang="en-GB" sz="1600" i="0" u="none" strike="noStrike" cap="none">
                <a:solidFill>
                  <a:srgbClr val="FFFFFF"/>
                </a:solidFill>
                <a:latin typeface="Roboto"/>
                <a:ea typeface="Roboto"/>
                <a:cs typeface="Roboto"/>
                <a:sym typeface="Roboto"/>
              </a:rPr>
              <a:t>upport in </a:t>
            </a:r>
            <a:r>
              <a:rPr lang="en-GB" sz="1600">
                <a:solidFill>
                  <a:srgbClr val="FFFFFF"/>
                </a:solidFill>
                <a:latin typeface="Roboto"/>
                <a:ea typeface="Roboto"/>
                <a:cs typeface="Roboto"/>
                <a:sym typeface="Roboto"/>
              </a:rPr>
              <a:t>l</a:t>
            </a:r>
            <a:r>
              <a:rPr lang="en-GB" sz="1600" i="0" u="none" strike="noStrike" cap="none">
                <a:solidFill>
                  <a:srgbClr val="FFFFFF"/>
                </a:solidFill>
                <a:latin typeface="Roboto"/>
                <a:ea typeface="Roboto"/>
                <a:cs typeface="Roboto"/>
                <a:sym typeface="Roboto"/>
              </a:rPr>
              <a:t>ab  </a:t>
            </a:r>
            <a:endParaRPr sz="1600">
              <a:latin typeface="Roboto"/>
              <a:ea typeface="Roboto"/>
              <a:cs typeface="Roboto"/>
              <a:sym typeface="Roboto"/>
            </a:endParaRPr>
          </a:p>
          <a:p>
            <a:pPr marL="0" marR="0" lvl="0" indent="0" algn="ctr" rtl="0">
              <a:lnSpc>
                <a:spcPct val="115000"/>
              </a:lnSpc>
              <a:spcBef>
                <a:spcPts val="400"/>
              </a:spcBef>
              <a:spcAft>
                <a:spcPts val="400"/>
              </a:spcAft>
              <a:buNone/>
            </a:pPr>
            <a:r>
              <a:rPr lang="en-GB" sz="1600">
                <a:solidFill>
                  <a:srgbClr val="FFFFFF"/>
                </a:solidFill>
                <a:latin typeface="Roboto"/>
                <a:ea typeface="Roboto"/>
                <a:cs typeface="Roboto"/>
                <a:sym typeface="Roboto"/>
              </a:rPr>
              <a:t>T</a:t>
            </a:r>
            <a:r>
              <a:rPr lang="en-GB" sz="1600" i="0" u="none" strike="noStrike" cap="none">
                <a:solidFill>
                  <a:srgbClr val="FFFFFF"/>
                </a:solidFill>
                <a:latin typeface="Roboto"/>
                <a:ea typeface="Roboto"/>
                <a:cs typeface="Roboto"/>
                <a:sym typeface="Roboto"/>
              </a:rPr>
              <a:t>raining </a:t>
            </a:r>
            <a:r>
              <a:rPr lang="en-GB" sz="1600">
                <a:solidFill>
                  <a:srgbClr val="FFFFFF"/>
                </a:solidFill>
                <a:latin typeface="Roboto"/>
                <a:ea typeface="Roboto"/>
                <a:cs typeface="Roboto"/>
                <a:sym typeface="Roboto"/>
              </a:rPr>
              <a:t>s</a:t>
            </a:r>
            <a:r>
              <a:rPr lang="en-GB" sz="1600" i="0" u="none" strike="noStrike" cap="none">
                <a:solidFill>
                  <a:srgbClr val="FFFFFF"/>
                </a:solidFill>
                <a:latin typeface="Roboto"/>
                <a:ea typeface="Roboto"/>
                <a:cs typeface="Roboto"/>
                <a:sym typeface="Roboto"/>
              </a:rPr>
              <a:t>essions</a:t>
            </a:r>
            <a:endParaRPr sz="1600" i="0" u="none" strike="noStrike" cap="none">
              <a:solidFill>
                <a:srgbClr val="FFFFFF"/>
              </a:solidFill>
              <a:latin typeface="Roboto"/>
              <a:ea typeface="Roboto"/>
              <a:cs typeface="Roboto"/>
              <a:sym typeface="Roboto"/>
            </a:endParaRPr>
          </a:p>
        </p:txBody>
      </p:sp>
      <p:sp>
        <p:nvSpPr>
          <p:cNvPr id="1902" name="Google Shape;1902;p170"/>
          <p:cNvSpPr txBox="1"/>
          <p:nvPr/>
        </p:nvSpPr>
        <p:spPr>
          <a:xfrm>
            <a:off x="374400" y="4320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Multi-Stakeholder Collaboration</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pic>
        <p:nvPicPr>
          <p:cNvPr id="1903" name="Google Shape;1903;p170"/>
          <p:cNvPicPr preferRelativeResize="0"/>
          <p:nvPr/>
        </p:nvPicPr>
        <p:blipFill>
          <a:blip r:embed="rId2">
            <a:alphaModFix/>
          </a:blip>
          <a:stretch>
            <a:fillRect/>
          </a:stretch>
        </p:blipFill>
        <p:spPr>
          <a:xfrm>
            <a:off x="6501413" y="1034500"/>
            <a:ext cx="1764823" cy="1764823"/>
          </a:xfrm>
          <a:prstGeom prst="rect">
            <a:avLst/>
          </a:prstGeom>
          <a:noFill/>
          <a:ln>
            <a:noFill/>
          </a:ln>
        </p:spPr>
      </p:pic>
      <p:pic>
        <p:nvPicPr>
          <p:cNvPr id="1904" name="Google Shape;1904;p170"/>
          <p:cNvPicPr preferRelativeResize="0"/>
          <p:nvPr/>
        </p:nvPicPr>
        <p:blipFill>
          <a:blip r:embed="rId3">
            <a:alphaModFix/>
          </a:blip>
          <a:stretch>
            <a:fillRect/>
          </a:stretch>
        </p:blipFill>
        <p:spPr>
          <a:xfrm>
            <a:off x="3354596" y="2950755"/>
            <a:ext cx="575998" cy="575998"/>
          </a:xfrm>
          <a:prstGeom prst="rect">
            <a:avLst/>
          </a:prstGeom>
          <a:noFill/>
          <a:ln>
            <a:noFill/>
          </a:ln>
        </p:spPr>
      </p:pic>
      <p:pic>
        <p:nvPicPr>
          <p:cNvPr id="1905" name="Google Shape;1905;p170"/>
          <p:cNvPicPr preferRelativeResize="0"/>
          <p:nvPr/>
        </p:nvPicPr>
        <p:blipFill>
          <a:blip r:embed="rId4">
            <a:alphaModFix/>
          </a:blip>
          <a:stretch>
            <a:fillRect/>
          </a:stretch>
        </p:blipFill>
        <p:spPr>
          <a:xfrm>
            <a:off x="6013182" y="2936600"/>
            <a:ext cx="648001" cy="648000"/>
          </a:xfrm>
          <a:prstGeom prst="rect">
            <a:avLst/>
          </a:prstGeom>
          <a:noFill/>
          <a:ln>
            <a:noFill/>
          </a:ln>
        </p:spPr>
      </p:pic>
      <p:pic>
        <p:nvPicPr>
          <p:cNvPr id="1906" name="Google Shape;1906;p170"/>
          <p:cNvPicPr preferRelativeResize="0"/>
          <p:nvPr/>
        </p:nvPicPr>
        <p:blipFill>
          <a:blip r:embed="rId5">
            <a:alphaModFix/>
          </a:blip>
          <a:stretch>
            <a:fillRect/>
          </a:stretch>
        </p:blipFill>
        <p:spPr>
          <a:xfrm>
            <a:off x="548147" y="2922445"/>
            <a:ext cx="648001" cy="648000"/>
          </a:xfrm>
          <a:prstGeom prst="rect">
            <a:avLst/>
          </a:prstGeom>
          <a:noFill/>
          <a:ln>
            <a:noFill/>
          </a:ln>
        </p:spPr>
      </p:pic>
      <p:sp>
        <p:nvSpPr>
          <p:cNvPr id="1907" name="Google Shape;1907;p17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908" name="Google Shape;1908;p17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3175">
          <p15:clr>
            <a:srgbClr val="FA7B17"/>
          </p15:clr>
        </p15:guide>
        <p15:guide id="2" pos="5563">
          <p15:clr>
            <a:srgbClr val="FA7B17"/>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WIP">
  <p:cSld name="CUSTOM_6">
    <p:bg>
      <p:bgPr>
        <a:solidFill>
          <a:schemeClr val="dk1"/>
        </a:solidFill>
        <a:effectLst/>
      </p:bgPr>
    </p:bg>
    <p:spTree>
      <p:nvGrpSpPr>
        <p:cNvPr id="1" name="Shape 1909"/>
        <p:cNvGrpSpPr/>
        <p:nvPr/>
      </p:nvGrpSpPr>
      <p:grpSpPr>
        <a:xfrm>
          <a:off x="0" y="0"/>
          <a:ext cx="0" cy="0"/>
          <a:chOff x="0" y="0"/>
          <a:chExt cx="0" cy="0"/>
        </a:xfrm>
      </p:grpSpPr>
      <p:sp>
        <p:nvSpPr>
          <p:cNvPr id="1910" name="Google Shape;1910;p17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911" name="Google Shape;1911;p171"/>
          <p:cNvSpPr txBox="1"/>
          <p:nvPr/>
        </p:nvSpPr>
        <p:spPr>
          <a:xfrm>
            <a:off x="6314300" y="2967520"/>
            <a:ext cx="2458800" cy="2024100"/>
          </a:xfrm>
          <a:prstGeom prst="rect">
            <a:avLst/>
          </a:prstGeom>
          <a:noFill/>
          <a:ln>
            <a:noFill/>
          </a:ln>
        </p:spPr>
        <p:txBody>
          <a:bodyPr spcFirstLastPara="1" wrap="square" lIns="216000" tIns="91425" rIns="91425" bIns="91425" anchor="ctr" anchorCtr="0">
            <a:spAutoFit/>
          </a:bodyPr>
          <a:lstStyle/>
          <a:p>
            <a:pPr marL="28417" lvl="0" indent="-179746" algn="l" rtl="0">
              <a:spcBef>
                <a:spcPts val="0"/>
              </a:spcBef>
              <a:spcAft>
                <a:spcPts val="0"/>
              </a:spcAft>
              <a:buClr>
                <a:srgbClr val="FFFFFF"/>
              </a:buClr>
              <a:buSzPts val="1600"/>
              <a:buChar char="✓"/>
            </a:pPr>
            <a:r>
              <a:rPr lang="en-GB" sz="1600">
                <a:solidFill>
                  <a:srgbClr val="FFFFFF"/>
                </a:solidFill>
              </a:rPr>
              <a:t>Innovative curriculum catch-up</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Youth employment</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Shared data and knowledge</a:t>
            </a:r>
            <a:endParaRPr sz="1600">
              <a:solidFill>
                <a:srgbClr val="FFFFFF"/>
              </a:solidFill>
            </a:endParaRPr>
          </a:p>
          <a:p>
            <a:pPr marL="28417" lvl="0" indent="-179746" algn="l" rtl="0">
              <a:spcBef>
                <a:spcPts val="300"/>
              </a:spcBef>
              <a:spcAft>
                <a:spcPts val="300"/>
              </a:spcAft>
              <a:buClr>
                <a:srgbClr val="FFFFFF"/>
              </a:buClr>
              <a:buSzPts val="1600"/>
              <a:buChar char="✓"/>
            </a:pPr>
            <a:r>
              <a:rPr lang="en-GB" sz="1600">
                <a:solidFill>
                  <a:srgbClr val="FFFFFF"/>
                </a:solidFill>
              </a:rPr>
              <a:t>Collaborative partnerships</a:t>
            </a:r>
            <a:endParaRPr sz="1600">
              <a:solidFill>
                <a:srgbClr val="FFFFFF"/>
              </a:solidFill>
            </a:endParaRPr>
          </a:p>
        </p:txBody>
      </p:sp>
      <p:sp>
        <p:nvSpPr>
          <p:cNvPr id="1912" name="Google Shape;1912;p171"/>
          <p:cNvSpPr txBox="1"/>
          <p:nvPr/>
        </p:nvSpPr>
        <p:spPr>
          <a:xfrm>
            <a:off x="475825" y="2947075"/>
            <a:ext cx="2458200" cy="1739400"/>
          </a:xfrm>
          <a:prstGeom prst="rect">
            <a:avLst/>
          </a:prstGeom>
          <a:noFill/>
          <a:ln>
            <a:noFill/>
          </a:ln>
        </p:spPr>
        <p:txBody>
          <a:bodyPr spcFirstLastPara="1" wrap="square" lIns="216000" tIns="91425" rIns="91425" bIns="91425" anchor="ctr" anchorCtr="0">
            <a:spAutoFit/>
          </a:bodyPr>
          <a:lstStyle/>
          <a:p>
            <a:pPr marL="28417" lvl="0" indent="-179746" algn="l" rtl="0">
              <a:spcBef>
                <a:spcPts val="0"/>
              </a:spcBef>
              <a:spcAft>
                <a:spcPts val="0"/>
              </a:spcAft>
              <a:buClr>
                <a:srgbClr val="FFFFFF"/>
              </a:buClr>
              <a:buSzPts val="1600"/>
              <a:buChar char="✓"/>
            </a:pPr>
            <a:r>
              <a:rPr lang="en-GB" sz="1600">
                <a:solidFill>
                  <a:srgbClr val="FFFFFF"/>
                </a:solidFill>
              </a:rPr>
              <a:t>Self-paced, fun, individualised learning</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Strong foundation in literacy and numeracy</a:t>
            </a:r>
            <a:endParaRPr sz="1600">
              <a:solidFill>
                <a:srgbClr val="FFFFFF"/>
              </a:solidFill>
            </a:endParaRPr>
          </a:p>
          <a:p>
            <a:pPr marL="28417" lvl="0" indent="-179746" algn="l" rtl="0">
              <a:spcBef>
                <a:spcPts val="300"/>
              </a:spcBef>
              <a:spcAft>
                <a:spcPts val="300"/>
              </a:spcAft>
              <a:buClr>
                <a:srgbClr val="FFFFFF"/>
              </a:buClr>
              <a:buSzPts val="1600"/>
              <a:buChar char="✓"/>
            </a:pPr>
            <a:r>
              <a:rPr lang="en-GB" sz="1600">
                <a:solidFill>
                  <a:srgbClr val="FFFFFF"/>
                </a:solidFill>
              </a:rPr>
              <a:t>21</a:t>
            </a:r>
            <a:r>
              <a:rPr lang="en-GB" sz="1600" baseline="30000">
                <a:solidFill>
                  <a:srgbClr val="FFFFFF"/>
                </a:solidFill>
              </a:rPr>
              <a:t>st</a:t>
            </a:r>
            <a:r>
              <a:rPr lang="en-GB" sz="1600">
                <a:solidFill>
                  <a:srgbClr val="FFFFFF"/>
                </a:solidFill>
              </a:rPr>
              <a:t> century technology skills</a:t>
            </a:r>
            <a:endParaRPr sz="1600">
              <a:solidFill>
                <a:srgbClr val="FFFFFF"/>
              </a:solidFill>
            </a:endParaRPr>
          </a:p>
        </p:txBody>
      </p:sp>
      <p:sp>
        <p:nvSpPr>
          <p:cNvPr id="1913" name="Google Shape;1913;p171"/>
          <p:cNvSpPr txBox="1"/>
          <p:nvPr/>
        </p:nvSpPr>
        <p:spPr>
          <a:xfrm>
            <a:off x="3411725" y="2967520"/>
            <a:ext cx="2458800" cy="2100900"/>
          </a:xfrm>
          <a:prstGeom prst="rect">
            <a:avLst/>
          </a:prstGeom>
          <a:noFill/>
          <a:ln>
            <a:noFill/>
          </a:ln>
        </p:spPr>
        <p:txBody>
          <a:bodyPr spcFirstLastPara="1" wrap="square" lIns="216000" tIns="91425" rIns="91425" bIns="91425" anchor="ctr" anchorCtr="0">
            <a:spAutoFit/>
          </a:bodyPr>
          <a:lstStyle/>
          <a:p>
            <a:pPr marL="28417" lvl="0" indent="-179746" algn="l" rtl="0">
              <a:spcBef>
                <a:spcPts val="0"/>
              </a:spcBef>
              <a:spcAft>
                <a:spcPts val="0"/>
              </a:spcAft>
              <a:buClr>
                <a:srgbClr val="FFFFFF"/>
              </a:buClr>
              <a:buSzPts val="1600"/>
              <a:buChar char="✓"/>
            </a:pPr>
            <a:r>
              <a:rPr lang="en-GB" sz="1600">
                <a:solidFill>
                  <a:srgbClr val="FFFFFF"/>
                </a:solidFill>
              </a:rPr>
              <a:t>Best practice teacher training</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Technical confidence</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Insights and impact</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Interactive catch-up</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Curriculum support</a:t>
            </a:r>
            <a:endParaRPr sz="1600">
              <a:solidFill>
                <a:srgbClr val="FFFFFF"/>
              </a:solidFill>
            </a:endParaRPr>
          </a:p>
          <a:p>
            <a:pPr marL="28417" lvl="0" indent="-179746" algn="l" rtl="0">
              <a:spcBef>
                <a:spcPts val="300"/>
              </a:spcBef>
              <a:spcAft>
                <a:spcPts val="300"/>
              </a:spcAft>
              <a:buClr>
                <a:srgbClr val="FFFFFF"/>
              </a:buClr>
              <a:buSzPts val="1600"/>
              <a:buChar char="✓"/>
            </a:pPr>
            <a:r>
              <a:rPr lang="en-GB" sz="1600">
                <a:solidFill>
                  <a:srgbClr val="FFFFFF"/>
                </a:solidFill>
              </a:rPr>
              <a:t>Facilitator support</a:t>
            </a:r>
            <a:endParaRPr sz="1600">
              <a:solidFill>
                <a:srgbClr val="FFFFFF"/>
              </a:solidFill>
            </a:endParaRPr>
          </a:p>
        </p:txBody>
      </p:sp>
      <p:pic>
        <p:nvPicPr>
          <p:cNvPr id="1914" name="Google Shape;1914;p171"/>
          <p:cNvPicPr preferRelativeResize="0"/>
          <p:nvPr/>
        </p:nvPicPr>
        <p:blipFill rotWithShape="1">
          <a:blip r:embed="rId2">
            <a:alphaModFix/>
          </a:blip>
          <a:srcRect/>
          <a:stretch/>
        </p:blipFill>
        <p:spPr>
          <a:xfrm>
            <a:off x="3922274" y="1017426"/>
            <a:ext cx="1304501" cy="1296430"/>
          </a:xfrm>
          <a:prstGeom prst="rect">
            <a:avLst/>
          </a:prstGeom>
          <a:noFill/>
          <a:ln>
            <a:noFill/>
          </a:ln>
        </p:spPr>
      </p:pic>
      <p:pic>
        <p:nvPicPr>
          <p:cNvPr id="1915" name="Google Shape;1915;p171"/>
          <p:cNvPicPr preferRelativeResize="0"/>
          <p:nvPr/>
        </p:nvPicPr>
        <p:blipFill rotWithShape="1">
          <a:blip r:embed="rId3">
            <a:alphaModFix/>
          </a:blip>
          <a:srcRect t="29" b="29"/>
          <a:stretch/>
        </p:blipFill>
        <p:spPr>
          <a:xfrm>
            <a:off x="6823644" y="1017383"/>
            <a:ext cx="1306911" cy="1296516"/>
          </a:xfrm>
          <a:prstGeom prst="rect">
            <a:avLst/>
          </a:prstGeom>
          <a:noFill/>
          <a:ln>
            <a:noFill/>
          </a:ln>
        </p:spPr>
      </p:pic>
      <p:sp>
        <p:nvSpPr>
          <p:cNvPr id="1916" name="Google Shape;1916;p171"/>
          <p:cNvSpPr txBox="1"/>
          <p:nvPr/>
        </p:nvSpPr>
        <p:spPr>
          <a:xfrm>
            <a:off x="541525" y="2249425"/>
            <a:ext cx="2392800" cy="73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For Learners</a:t>
            </a:r>
            <a:endParaRPr sz="1800" b="1">
              <a:solidFill>
                <a:srgbClr val="FFFFFF"/>
              </a:solidFill>
            </a:endParaRPr>
          </a:p>
        </p:txBody>
      </p:sp>
      <p:sp>
        <p:nvSpPr>
          <p:cNvPr id="1917" name="Google Shape;1917;p171"/>
          <p:cNvSpPr txBox="1"/>
          <p:nvPr/>
        </p:nvSpPr>
        <p:spPr>
          <a:xfrm>
            <a:off x="3357725" y="2249425"/>
            <a:ext cx="2436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rgbClr val="FFFFFF"/>
                </a:solidFill>
              </a:rPr>
              <a:t>For Schools and Educators</a:t>
            </a:r>
            <a:endParaRPr sz="1800" b="1">
              <a:solidFill>
                <a:srgbClr val="FFFFFF"/>
              </a:solidFill>
            </a:endParaRPr>
          </a:p>
        </p:txBody>
      </p:sp>
      <p:sp>
        <p:nvSpPr>
          <p:cNvPr id="1918" name="Google Shape;1918;p171"/>
          <p:cNvSpPr txBox="1"/>
          <p:nvPr/>
        </p:nvSpPr>
        <p:spPr>
          <a:xfrm>
            <a:off x="6210650" y="2249417"/>
            <a:ext cx="2532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rgbClr val="FFFFFF"/>
                </a:solidFill>
              </a:rPr>
              <a:t>For Districts and Province</a:t>
            </a:r>
            <a:endParaRPr sz="1800" b="1">
              <a:solidFill>
                <a:srgbClr val="FFFFFF"/>
              </a:solidFill>
            </a:endParaRPr>
          </a:p>
        </p:txBody>
      </p:sp>
      <p:cxnSp>
        <p:nvCxnSpPr>
          <p:cNvPr id="1919" name="Google Shape;1919;p171"/>
          <p:cNvCxnSpPr/>
          <p:nvPr/>
        </p:nvCxnSpPr>
        <p:spPr>
          <a:xfrm>
            <a:off x="475975" y="2940584"/>
            <a:ext cx="2458200" cy="0"/>
          </a:xfrm>
          <a:prstGeom prst="straightConnector1">
            <a:avLst/>
          </a:prstGeom>
          <a:noFill/>
          <a:ln w="9525" cap="flat" cmpd="sng">
            <a:solidFill>
              <a:srgbClr val="FF1EB4"/>
            </a:solidFill>
            <a:prstDash val="solid"/>
            <a:round/>
            <a:headEnd type="none" w="med" len="med"/>
            <a:tailEnd type="none" w="med" len="med"/>
          </a:ln>
        </p:spPr>
      </p:cxnSp>
      <p:cxnSp>
        <p:nvCxnSpPr>
          <p:cNvPr id="1920" name="Google Shape;1920;p171"/>
          <p:cNvCxnSpPr/>
          <p:nvPr/>
        </p:nvCxnSpPr>
        <p:spPr>
          <a:xfrm>
            <a:off x="3345425" y="2940584"/>
            <a:ext cx="2458200" cy="0"/>
          </a:xfrm>
          <a:prstGeom prst="straightConnector1">
            <a:avLst/>
          </a:prstGeom>
          <a:noFill/>
          <a:ln w="9525" cap="flat" cmpd="sng">
            <a:solidFill>
              <a:srgbClr val="FF1EB4"/>
            </a:solidFill>
            <a:prstDash val="solid"/>
            <a:round/>
            <a:headEnd type="none" w="med" len="med"/>
            <a:tailEnd type="none" w="med" len="med"/>
          </a:ln>
        </p:spPr>
      </p:cxnSp>
      <p:cxnSp>
        <p:nvCxnSpPr>
          <p:cNvPr id="1921" name="Google Shape;1921;p171"/>
          <p:cNvCxnSpPr/>
          <p:nvPr/>
        </p:nvCxnSpPr>
        <p:spPr>
          <a:xfrm>
            <a:off x="6248000" y="2940584"/>
            <a:ext cx="2458200" cy="0"/>
          </a:xfrm>
          <a:prstGeom prst="straightConnector1">
            <a:avLst/>
          </a:prstGeom>
          <a:noFill/>
          <a:ln w="9525" cap="flat" cmpd="sng">
            <a:solidFill>
              <a:srgbClr val="FF1EB4"/>
            </a:solidFill>
            <a:prstDash val="solid"/>
            <a:round/>
            <a:headEnd type="none" w="med" len="med"/>
            <a:tailEnd type="none" w="med" len="med"/>
          </a:ln>
        </p:spPr>
      </p:cxnSp>
      <p:sp>
        <p:nvSpPr>
          <p:cNvPr id="1922" name="Google Shape;1922;p171"/>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1923" name="Google Shape;1923;p171"/>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pic>
        <p:nvPicPr>
          <p:cNvPr id="1924" name="Google Shape;1924;p171"/>
          <p:cNvPicPr preferRelativeResize="0"/>
          <p:nvPr/>
        </p:nvPicPr>
        <p:blipFill>
          <a:blip r:embed="rId4">
            <a:alphaModFix/>
          </a:blip>
          <a:stretch>
            <a:fillRect/>
          </a:stretch>
        </p:blipFill>
        <p:spPr>
          <a:xfrm>
            <a:off x="939299" y="1017382"/>
            <a:ext cx="1304501" cy="1296518"/>
          </a:xfrm>
          <a:prstGeom prst="rect">
            <a:avLst/>
          </a:prstGeom>
          <a:noFill/>
          <a:ln>
            <a:noFill/>
          </a:ln>
        </p:spPr>
      </p:pic>
      <p:sp>
        <p:nvSpPr>
          <p:cNvPr id="1925" name="Google Shape;1925;p171"/>
          <p:cNvSpPr txBox="1"/>
          <p:nvPr/>
        </p:nvSpPr>
        <p:spPr>
          <a:xfrm>
            <a:off x="374400" y="43200"/>
            <a:ext cx="86892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Intervention delivers positive outcomes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lick 1 - Drive - Blue 1 2">
  <p:cSld name="BIG_NUMBER_2_3_2_1_1_2">
    <p:bg>
      <p:bgPr>
        <a:solidFill>
          <a:schemeClr val="lt1"/>
        </a:solidFill>
        <a:effectLst/>
      </p:bgPr>
    </p:bg>
    <p:spTree>
      <p:nvGrpSpPr>
        <p:cNvPr id="1" name="Shape 118"/>
        <p:cNvGrpSpPr/>
        <p:nvPr/>
      </p:nvGrpSpPr>
      <p:grpSpPr>
        <a:xfrm>
          <a:off x="0" y="0"/>
          <a:ext cx="0" cy="0"/>
          <a:chOff x="0" y="0"/>
          <a:chExt cx="0" cy="0"/>
        </a:xfrm>
      </p:grpSpPr>
      <p:sp>
        <p:nvSpPr>
          <p:cNvPr id="119" name="Google Shape;119;p18"/>
          <p:cNvSpPr txBox="1"/>
          <p:nvPr/>
        </p:nvSpPr>
        <p:spPr>
          <a:xfrm>
            <a:off x="1033875" y="830175"/>
            <a:ext cx="3462000" cy="2020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600"/>
              </a:spcBef>
              <a:spcAft>
                <a:spcPts val="0"/>
              </a:spcAft>
              <a:buNone/>
            </a:pPr>
            <a:r>
              <a:rPr lang="en-GB" sz="1800">
                <a:solidFill>
                  <a:schemeClr val="dk1"/>
                </a:solidFill>
                <a:latin typeface="Roboto"/>
                <a:ea typeface="Roboto"/>
                <a:cs typeface="Roboto"/>
                <a:sym typeface="Roboto"/>
              </a:rPr>
              <a:t>of Grade 4 learners </a:t>
            </a:r>
            <a:r>
              <a:rPr lang="en-GB" sz="1800" b="1" u="sng">
                <a:solidFill>
                  <a:schemeClr val="dk2"/>
                </a:solidFill>
                <a:latin typeface="Roboto"/>
                <a:ea typeface="Roboto"/>
                <a:cs typeface="Roboto"/>
                <a:sym typeface="Roboto"/>
              </a:rPr>
              <a:t>can’t read</a:t>
            </a:r>
            <a:r>
              <a:rPr lang="en-GB" sz="1800" b="1">
                <a:solidFill>
                  <a:schemeClr val="dk2"/>
                </a:solidFill>
                <a:latin typeface="Roboto"/>
                <a:ea typeface="Roboto"/>
                <a:cs typeface="Roboto"/>
                <a:sym typeface="Roboto"/>
              </a:rPr>
              <a:t> for meaning</a:t>
            </a:r>
            <a:r>
              <a:rPr lang="en-GB" sz="1800" baseline="30000">
                <a:solidFill>
                  <a:schemeClr val="dk1"/>
                </a:solidFill>
                <a:latin typeface="Roboto"/>
                <a:ea typeface="Roboto"/>
                <a:cs typeface="Roboto"/>
                <a:sym typeface="Roboto"/>
              </a:rPr>
              <a:t>1</a:t>
            </a:r>
            <a:r>
              <a:rPr lang="en-GB"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marL="0" lvl="0" indent="0" algn="just" rtl="0">
              <a:lnSpc>
                <a:spcPct val="100000"/>
              </a:lnSpc>
              <a:spcBef>
                <a:spcPts val="600"/>
              </a:spcBef>
              <a:spcAft>
                <a:spcPts val="0"/>
              </a:spcAft>
              <a:buNone/>
            </a:pPr>
            <a:r>
              <a:rPr lang="en-GB" sz="1800">
                <a:solidFill>
                  <a:schemeClr val="dk1"/>
                </a:solidFill>
                <a:latin typeface="Roboto"/>
                <a:ea typeface="Roboto"/>
                <a:cs typeface="Roboto"/>
                <a:sym typeface="Roboto"/>
              </a:rPr>
              <a:t>of Grade 5 learners show </a:t>
            </a:r>
            <a:r>
              <a:rPr lang="en-GB" sz="1800" b="1" u="sng">
                <a:solidFill>
                  <a:schemeClr val="dk2"/>
                </a:solidFill>
                <a:latin typeface="Roboto"/>
                <a:ea typeface="Roboto"/>
                <a:cs typeface="Roboto"/>
                <a:sym typeface="Roboto"/>
              </a:rPr>
              <a:t>no basic mathematical</a:t>
            </a:r>
            <a:r>
              <a:rPr lang="en-GB" sz="1800" b="1">
                <a:solidFill>
                  <a:schemeClr val="dk2"/>
                </a:solidFill>
                <a:latin typeface="Roboto"/>
                <a:ea typeface="Roboto"/>
                <a:cs typeface="Roboto"/>
                <a:sym typeface="Roboto"/>
              </a:rPr>
              <a:t> knowledge</a:t>
            </a:r>
            <a:r>
              <a:rPr lang="en-GB" sz="1800" baseline="30000">
                <a:solidFill>
                  <a:schemeClr val="dk1"/>
                </a:solidFill>
                <a:latin typeface="Roboto"/>
                <a:ea typeface="Roboto"/>
                <a:cs typeface="Roboto"/>
                <a:sym typeface="Roboto"/>
              </a:rPr>
              <a:t>2</a:t>
            </a:r>
            <a:endParaRPr sz="1800">
              <a:solidFill>
                <a:schemeClr val="dk1"/>
              </a:solidFill>
              <a:latin typeface="Roboto"/>
              <a:ea typeface="Roboto"/>
              <a:cs typeface="Roboto"/>
              <a:sym typeface="Roboto"/>
            </a:endParaRPr>
          </a:p>
          <a:p>
            <a:pPr marL="0" lvl="0" indent="0" algn="l" rtl="0">
              <a:lnSpc>
                <a:spcPct val="100000"/>
              </a:lnSpc>
              <a:spcBef>
                <a:spcPts val="600"/>
              </a:spcBef>
              <a:spcAft>
                <a:spcPts val="0"/>
              </a:spcAft>
              <a:buNone/>
            </a:pPr>
            <a:r>
              <a:rPr lang="en-GB" sz="1800">
                <a:solidFill>
                  <a:schemeClr val="dk1"/>
                </a:solidFill>
                <a:latin typeface="Roboto"/>
                <a:ea typeface="Roboto"/>
                <a:cs typeface="Roboto"/>
                <a:sym typeface="Roboto"/>
              </a:rPr>
              <a:t>of South African learners are taught in </a:t>
            </a:r>
            <a:r>
              <a:rPr lang="en-GB" sz="1800" b="1" u="sng">
                <a:solidFill>
                  <a:schemeClr val="dk2"/>
                </a:solidFill>
                <a:latin typeface="Roboto"/>
                <a:ea typeface="Roboto"/>
                <a:cs typeface="Roboto"/>
                <a:sym typeface="Roboto"/>
              </a:rPr>
              <a:t>English</a:t>
            </a:r>
            <a:r>
              <a:rPr lang="en-GB" sz="1800" b="1">
                <a:solidFill>
                  <a:schemeClr val="dk2"/>
                </a:solidFill>
                <a:latin typeface="Roboto"/>
                <a:ea typeface="Roboto"/>
                <a:cs typeface="Roboto"/>
                <a:sym typeface="Roboto"/>
              </a:rPr>
              <a:t> from Grade 4</a:t>
            </a:r>
            <a:r>
              <a:rPr lang="en-GB" sz="1800">
                <a:solidFill>
                  <a:schemeClr val="dk2"/>
                </a:solidFill>
                <a:latin typeface="Roboto"/>
                <a:ea typeface="Roboto"/>
                <a:cs typeface="Roboto"/>
                <a:sym typeface="Roboto"/>
              </a:rPr>
              <a:t> </a:t>
            </a:r>
            <a:endParaRPr sz="2000" baseline="30000">
              <a:solidFill>
                <a:schemeClr val="dk1"/>
              </a:solidFill>
              <a:latin typeface="Roboto"/>
              <a:ea typeface="Roboto"/>
              <a:cs typeface="Roboto"/>
              <a:sym typeface="Roboto"/>
            </a:endParaRPr>
          </a:p>
        </p:txBody>
      </p:sp>
      <p:pic>
        <p:nvPicPr>
          <p:cNvPr id="120" name="Google Shape;120;p18"/>
          <p:cNvPicPr preferRelativeResize="0"/>
          <p:nvPr/>
        </p:nvPicPr>
        <p:blipFill rotWithShape="1">
          <a:blip r:embed="rId2">
            <a:alphaModFix/>
          </a:blip>
          <a:srcRect l="24076" r="20150"/>
          <a:stretch/>
        </p:blipFill>
        <p:spPr>
          <a:xfrm flipH="1">
            <a:off x="4710126" y="0"/>
            <a:ext cx="4471199" cy="5143498"/>
          </a:xfrm>
          <a:prstGeom prst="rect">
            <a:avLst/>
          </a:prstGeom>
          <a:noFill/>
          <a:ln>
            <a:noFill/>
          </a:ln>
        </p:spPr>
      </p:pic>
      <p:sp>
        <p:nvSpPr>
          <p:cNvPr id="121" name="Google Shape;121;p18"/>
          <p:cNvSpPr txBox="1"/>
          <p:nvPr/>
        </p:nvSpPr>
        <p:spPr>
          <a:xfrm>
            <a:off x="371905" y="183675"/>
            <a:ext cx="44712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3000" b="1">
                <a:solidFill>
                  <a:schemeClr val="dk1"/>
                </a:solidFill>
                <a:latin typeface="Roboto"/>
                <a:ea typeface="Roboto"/>
                <a:cs typeface="Roboto"/>
                <a:sym typeface="Roboto"/>
              </a:rPr>
              <a:t>The problem</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22" name="Google Shape;122;p1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23" name="Google Shape;123;p18"/>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24" name="Google Shape;124;p1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25" name="Google Shape;125;p18"/>
          <p:cNvSpPr/>
          <p:nvPr/>
        </p:nvSpPr>
        <p:spPr>
          <a:xfrm>
            <a:off x="409275" y="881575"/>
            <a:ext cx="624600" cy="581100"/>
          </a:xfrm>
          <a:prstGeom prst="ellipse">
            <a:avLst/>
          </a:prstGeom>
          <a:solidFill>
            <a:schemeClr val="lt2"/>
          </a:solidFill>
          <a:ln>
            <a:noFill/>
          </a:ln>
        </p:spPr>
        <p:txBody>
          <a:bodyPr spcFirstLastPara="1" wrap="square" lIns="0" tIns="54000" rIns="0" bIns="54000" anchor="ctr" anchorCtr="0">
            <a:noAutofit/>
          </a:bodyPr>
          <a:lstStyle/>
          <a:p>
            <a:pPr marL="0" lvl="0" indent="0" algn="ctr" rtl="0">
              <a:spcBef>
                <a:spcPts val="0"/>
              </a:spcBef>
              <a:spcAft>
                <a:spcPts val="0"/>
              </a:spcAft>
              <a:buNone/>
            </a:pPr>
            <a:r>
              <a:rPr lang="en-GB" sz="1800" b="1">
                <a:solidFill>
                  <a:schemeClr val="lt1"/>
                </a:solidFill>
                <a:latin typeface="Roboto"/>
                <a:ea typeface="Roboto"/>
                <a:cs typeface="Roboto"/>
                <a:sym typeface="Roboto"/>
              </a:rPr>
              <a:t>81%</a:t>
            </a:r>
            <a:endParaRPr sz="1800" b="1">
              <a:solidFill>
                <a:schemeClr val="lt1"/>
              </a:solidFill>
              <a:latin typeface="Roboto"/>
              <a:ea typeface="Roboto"/>
              <a:cs typeface="Roboto"/>
              <a:sym typeface="Roboto"/>
            </a:endParaRPr>
          </a:p>
        </p:txBody>
      </p:sp>
      <p:sp>
        <p:nvSpPr>
          <p:cNvPr id="126" name="Google Shape;126;p18"/>
          <p:cNvSpPr/>
          <p:nvPr/>
        </p:nvSpPr>
        <p:spPr>
          <a:xfrm>
            <a:off x="409275" y="1514075"/>
            <a:ext cx="624600" cy="581100"/>
          </a:xfrm>
          <a:prstGeom prst="ellipse">
            <a:avLst/>
          </a:prstGeom>
          <a:solidFill>
            <a:schemeClr val="lt2"/>
          </a:solidFill>
          <a:ln>
            <a:noFill/>
          </a:ln>
        </p:spPr>
        <p:txBody>
          <a:bodyPr spcFirstLastPara="1" wrap="square" lIns="0" tIns="54000" rIns="0" bIns="54000" anchor="ctr" anchorCtr="0">
            <a:noAutofit/>
          </a:bodyPr>
          <a:lstStyle/>
          <a:p>
            <a:pPr marL="0" lvl="0" indent="0" algn="ctr" rtl="0">
              <a:spcBef>
                <a:spcPts val="0"/>
              </a:spcBef>
              <a:spcAft>
                <a:spcPts val="0"/>
              </a:spcAft>
              <a:buNone/>
            </a:pPr>
            <a:r>
              <a:rPr lang="en-GB" sz="1800" b="1">
                <a:solidFill>
                  <a:schemeClr val="lt1"/>
                </a:solidFill>
                <a:latin typeface="Roboto"/>
                <a:ea typeface="Roboto"/>
                <a:cs typeface="Roboto"/>
                <a:sym typeface="Roboto"/>
              </a:rPr>
              <a:t>63%</a:t>
            </a:r>
            <a:endParaRPr sz="1800" b="1">
              <a:solidFill>
                <a:schemeClr val="lt1"/>
              </a:solidFill>
              <a:latin typeface="Roboto"/>
              <a:ea typeface="Roboto"/>
              <a:cs typeface="Roboto"/>
              <a:sym typeface="Roboto"/>
            </a:endParaRPr>
          </a:p>
        </p:txBody>
      </p:sp>
      <p:sp>
        <p:nvSpPr>
          <p:cNvPr id="127" name="Google Shape;127;p18"/>
          <p:cNvSpPr/>
          <p:nvPr/>
        </p:nvSpPr>
        <p:spPr>
          <a:xfrm>
            <a:off x="409275" y="2146575"/>
            <a:ext cx="624600" cy="581100"/>
          </a:xfrm>
          <a:prstGeom prst="ellipse">
            <a:avLst/>
          </a:prstGeom>
          <a:solidFill>
            <a:schemeClr val="lt2"/>
          </a:solidFill>
          <a:ln>
            <a:noFill/>
          </a:ln>
        </p:spPr>
        <p:txBody>
          <a:bodyPr spcFirstLastPara="1" wrap="square" lIns="0" tIns="54000" rIns="0" bIns="54000" anchor="ctr" anchorCtr="0">
            <a:noAutofit/>
          </a:bodyPr>
          <a:lstStyle/>
          <a:p>
            <a:pPr marL="0" lvl="0" indent="0" algn="ctr" rtl="0">
              <a:spcBef>
                <a:spcPts val="0"/>
              </a:spcBef>
              <a:spcAft>
                <a:spcPts val="0"/>
              </a:spcAft>
              <a:buNone/>
            </a:pPr>
            <a:r>
              <a:rPr lang="en-GB" sz="1800" b="1">
                <a:solidFill>
                  <a:schemeClr val="lt1"/>
                </a:solidFill>
                <a:latin typeface="Roboto"/>
                <a:ea typeface="Roboto"/>
                <a:cs typeface="Roboto"/>
                <a:sym typeface="Roboto"/>
              </a:rPr>
              <a:t>90%</a:t>
            </a:r>
            <a:endParaRPr sz="1800" b="1">
              <a:solidFill>
                <a:schemeClr val="lt1"/>
              </a:solidFill>
              <a:latin typeface="Roboto"/>
              <a:ea typeface="Roboto"/>
              <a:cs typeface="Roboto"/>
              <a:sym typeface="Roboto"/>
            </a:endParaRPr>
          </a:p>
        </p:txBody>
      </p:sp>
      <p:sp>
        <p:nvSpPr>
          <p:cNvPr id="128" name="Google Shape;128;p18"/>
          <p:cNvSpPr txBox="1"/>
          <p:nvPr/>
        </p:nvSpPr>
        <p:spPr>
          <a:xfrm>
            <a:off x="440800" y="2793525"/>
            <a:ext cx="3995100" cy="12129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lnSpc>
                <a:spcPct val="100000"/>
              </a:lnSpc>
              <a:spcBef>
                <a:spcPts val="600"/>
              </a:spcBef>
              <a:spcAft>
                <a:spcPts val="0"/>
              </a:spcAft>
              <a:buNone/>
            </a:pPr>
            <a:r>
              <a:rPr lang="en-GB" sz="1800" b="1" i="1">
                <a:solidFill>
                  <a:schemeClr val="lt1"/>
                </a:solidFill>
                <a:latin typeface="Roboto"/>
                <a:ea typeface="Roboto"/>
                <a:cs typeface="Roboto"/>
                <a:sym typeface="Roboto"/>
              </a:rPr>
              <a:t>Weak learner performance in literacy and numeracy</a:t>
            </a:r>
            <a:r>
              <a:rPr lang="en-GB" sz="1800" i="1">
                <a:solidFill>
                  <a:schemeClr val="lt1"/>
                </a:solidFill>
                <a:latin typeface="Roboto"/>
                <a:ea typeface="Roboto"/>
                <a:cs typeface="Roboto"/>
                <a:sym typeface="Roboto"/>
              </a:rPr>
              <a:t> in foundation phase is a major factors leading to </a:t>
            </a:r>
            <a:r>
              <a:rPr lang="en-GB" sz="1800" b="1" i="1">
                <a:solidFill>
                  <a:schemeClr val="dk2"/>
                </a:solidFill>
                <a:latin typeface="Roboto"/>
                <a:ea typeface="Roboto"/>
                <a:cs typeface="Roboto"/>
                <a:sym typeface="Roboto"/>
              </a:rPr>
              <a:t>poor learning outcomes</a:t>
            </a:r>
            <a:r>
              <a:rPr lang="en-GB" sz="1800" i="1">
                <a:solidFill>
                  <a:schemeClr val="dk1"/>
                </a:solidFill>
                <a:latin typeface="Roboto"/>
                <a:ea typeface="Roboto"/>
                <a:cs typeface="Roboto"/>
                <a:sym typeface="Roboto"/>
              </a:rPr>
              <a:t> </a:t>
            </a:r>
            <a:r>
              <a:rPr lang="en-GB" sz="1800" i="1">
                <a:solidFill>
                  <a:schemeClr val="lt1"/>
                </a:solidFill>
                <a:latin typeface="Roboto"/>
                <a:ea typeface="Roboto"/>
                <a:cs typeface="Roboto"/>
                <a:sym typeface="Roboto"/>
              </a:rPr>
              <a:t>in later grades</a:t>
            </a:r>
            <a:r>
              <a:rPr lang="en-GB" sz="1800" i="1" baseline="30000">
                <a:solidFill>
                  <a:schemeClr val="lt1"/>
                </a:solidFill>
                <a:latin typeface="Roboto"/>
                <a:ea typeface="Roboto"/>
                <a:cs typeface="Roboto"/>
                <a:sym typeface="Roboto"/>
              </a:rPr>
              <a:t>3</a:t>
            </a:r>
            <a:endParaRPr sz="2000" baseline="30000">
              <a:solidFill>
                <a:schemeClr val="dk1"/>
              </a:solidFill>
              <a:latin typeface="Roboto"/>
              <a:ea typeface="Roboto"/>
              <a:cs typeface="Roboto"/>
              <a:sym typeface="Roboto"/>
            </a:endParaRPr>
          </a:p>
        </p:txBody>
      </p:sp>
      <p:sp>
        <p:nvSpPr>
          <p:cNvPr id="129" name="Google Shape;129;p18"/>
          <p:cNvSpPr txBox="1"/>
          <p:nvPr/>
        </p:nvSpPr>
        <p:spPr>
          <a:xfrm>
            <a:off x="4710125" y="4552250"/>
            <a:ext cx="44712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GB" sz="800" i="1" baseline="30000">
                <a:solidFill>
                  <a:schemeClr val="lt1"/>
                </a:solidFill>
                <a:latin typeface="Roboto"/>
                <a:ea typeface="Roboto"/>
                <a:cs typeface="Roboto"/>
                <a:sym typeface="Roboto"/>
              </a:rPr>
              <a:t>1 </a:t>
            </a:r>
            <a:r>
              <a:rPr lang="en-GB" sz="800" i="1">
                <a:solidFill>
                  <a:schemeClr val="lt1"/>
                </a:solidFill>
                <a:latin typeface="Roboto"/>
                <a:ea typeface="Roboto"/>
                <a:cs typeface="Roboto"/>
                <a:sym typeface="Roboto"/>
              </a:rPr>
              <a:t>PIRLS 2021 report; </a:t>
            </a:r>
            <a:r>
              <a:rPr lang="en-GB" sz="800" i="1" baseline="30000">
                <a:solidFill>
                  <a:schemeClr val="lt1"/>
                </a:solidFill>
                <a:latin typeface="Roboto"/>
                <a:ea typeface="Roboto"/>
                <a:cs typeface="Roboto"/>
                <a:sym typeface="Roboto"/>
              </a:rPr>
              <a:t>2 </a:t>
            </a:r>
            <a:r>
              <a:rPr lang="en-GB" sz="800" i="1">
                <a:solidFill>
                  <a:schemeClr val="lt1"/>
                </a:solidFill>
                <a:latin typeface="Roboto"/>
                <a:ea typeface="Roboto"/>
                <a:cs typeface="Roboto"/>
                <a:sym typeface="Roboto"/>
              </a:rPr>
              <a:t>TIMSS 2019 report; </a:t>
            </a:r>
            <a:r>
              <a:rPr lang="en-GB" sz="800" i="1" baseline="30000">
                <a:solidFill>
                  <a:schemeClr val="lt1"/>
                </a:solidFill>
                <a:latin typeface="Roboto"/>
                <a:ea typeface="Roboto"/>
                <a:cs typeface="Roboto"/>
                <a:sym typeface="Roboto"/>
              </a:rPr>
              <a:t>3</a:t>
            </a:r>
            <a:r>
              <a:rPr lang="en-GB" sz="800" i="1">
                <a:solidFill>
                  <a:schemeClr val="lt1"/>
                </a:solidFill>
                <a:latin typeface="Roboto"/>
                <a:ea typeface="Roboto"/>
                <a:cs typeface="Roboto"/>
                <a:sym typeface="Roboto"/>
              </a:rPr>
              <a:t> Spaull, Van der Berg, Wills, Gustafsson &amp; Kotze 2016. Laying Firm Foundations; </a:t>
            </a:r>
            <a:r>
              <a:rPr lang="en-GB" sz="800" i="1" baseline="30000">
                <a:solidFill>
                  <a:schemeClr val="lt1"/>
                </a:solidFill>
                <a:latin typeface="Roboto"/>
                <a:ea typeface="Roboto"/>
                <a:cs typeface="Roboto"/>
                <a:sym typeface="Roboto"/>
              </a:rPr>
              <a:t>4</a:t>
            </a:r>
            <a:r>
              <a:rPr lang="en-GB" sz="800" i="1">
                <a:solidFill>
                  <a:schemeClr val="lt1"/>
                </a:solidFill>
                <a:latin typeface="Roboto"/>
                <a:ea typeface="Roboto"/>
                <a:cs typeface="Roboto"/>
                <a:sym typeface="Roboto"/>
              </a:rPr>
              <a:t> Statistics South Africa, Quarterly Labour Force Survey, Q1, 2023</a:t>
            </a:r>
            <a:endParaRPr sz="800" i="1">
              <a:solidFill>
                <a:schemeClr val="lt1"/>
              </a:solidFill>
              <a:latin typeface="Roboto"/>
              <a:ea typeface="Roboto"/>
              <a:cs typeface="Roboto"/>
              <a:sym typeface="Roboto"/>
            </a:endParaRPr>
          </a:p>
        </p:txBody>
      </p:sp>
      <p:sp>
        <p:nvSpPr>
          <p:cNvPr id="130" name="Google Shape;130;p18"/>
          <p:cNvSpPr txBox="1"/>
          <p:nvPr/>
        </p:nvSpPr>
        <p:spPr>
          <a:xfrm>
            <a:off x="1019650" y="4024338"/>
            <a:ext cx="3462000" cy="646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sz="1800">
                <a:solidFill>
                  <a:schemeClr val="dk1"/>
                </a:solidFill>
                <a:latin typeface="Roboto"/>
                <a:ea typeface="Roboto"/>
                <a:cs typeface="Roboto"/>
                <a:sym typeface="Roboto"/>
              </a:rPr>
              <a:t>of youth are </a:t>
            </a:r>
            <a:r>
              <a:rPr lang="en-GB" sz="1800" b="1" u="sng">
                <a:solidFill>
                  <a:schemeClr val="dk2"/>
                </a:solidFill>
                <a:latin typeface="Roboto"/>
                <a:ea typeface="Roboto"/>
                <a:cs typeface="Roboto"/>
                <a:sym typeface="Roboto"/>
              </a:rPr>
              <a:t>unemployed</a:t>
            </a:r>
            <a:r>
              <a:rPr lang="en-GB" sz="1800" baseline="30000">
                <a:solidFill>
                  <a:schemeClr val="dk1"/>
                </a:solidFill>
                <a:latin typeface="Roboto"/>
                <a:ea typeface="Roboto"/>
                <a:cs typeface="Roboto"/>
                <a:sym typeface="Roboto"/>
              </a:rPr>
              <a:t>4</a:t>
            </a:r>
            <a:r>
              <a:rPr lang="en-GB" sz="1800">
                <a:solidFill>
                  <a:schemeClr val="dk1"/>
                </a:solidFill>
                <a:latin typeface="Roboto"/>
                <a:ea typeface="Roboto"/>
                <a:cs typeface="Roboto"/>
                <a:sym typeface="Roboto"/>
              </a:rPr>
              <a:t>  </a:t>
            </a:r>
            <a:endParaRPr sz="2000" baseline="30000">
              <a:solidFill>
                <a:schemeClr val="dk1"/>
              </a:solidFill>
              <a:latin typeface="Roboto"/>
              <a:ea typeface="Roboto"/>
              <a:cs typeface="Roboto"/>
              <a:sym typeface="Roboto"/>
            </a:endParaRPr>
          </a:p>
        </p:txBody>
      </p:sp>
      <p:sp>
        <p:nvSpPr>
          <p:cNvPr id="131" name="Google Shape;131;p18"/>
          <p:cNvSpPr/>
          <p:nvPr/>
        </p:nvSpPr>
        <p:spPr>
          <a:xfrm>
            <a:off x="409275" y="4057038"/>
            <a:ext cx="624600" cy="581100"/>
          </a:xfrm>
          <a:prstGeom prst="ellipse">
            <a:avLst/>
          </a:prstGeom>
          <a:solidFill>
            <a:schemeClr val="lt2"/>
          </a:solidFill>
          <a:ln>
            <a:noFill/>
          </a:ln>
        </p:spPr>
        <p:txBody>
          <a:bodyPr spcFirstLastPara="1" wrap="square" lIns="0" tIns="54000" rIns="0" bIns="54000" anchor="ctr" anchorCtr="0">
            <a:noAutofit/>
          </a:bodyPr>
          <a:lstStyle/>
          <a:p>
            <a:pPr marL="0" lvl="0" indent="0" algn="ctr" rtl="0">
              <a:spcBef>
                <a:spcPts val="0"/>
              </a:spcBef>
              <a:spcAft>
                <a:spcPts val="0"/>
              </a:spcAft>
              <a:buNone/>
            </a:pPr>
            <a:r>
              <a:rPr lang="en-GB" sz="1800" b="1">
                <a:solidFill>
                  <a:schemeClr val="lt1"/>
                </a:solidFill>
                <a:latin typeface="Roboto"/>
                <a:ea typeface="Roboto"/>
                <a:cs typeface="Roboto"/>
                <a:sym typeface="Roboto"/>
              </a:rPr>
              <a:t>62%</a:t>
            </a:r>
            <a:endParaRPr sz="1800" b="1">
              <a:solidFill>
                <a:schemeClr val="lt1"/>
              </a:solidFill>
              <a:latin typeface="Roboto"/>
              <a:ea typeface="Roboto"/>
              <a:cs typeface="Roboto"/>
              <a:sym typeface="Roboto"/>
            </a:endParaRPr>
          </a:p>
        </p:txBody>
      </p:sp>
      <p:sp>
        <p:nvSpPr>
          <p:cNvPr id="132" name="Google Shape;132;p18"/>
          <p:cNvSpPr txBox="1"/>
          <p:nvPr/>
        </p:nvSpPr>
        <p:spPr>
          <a:xfrm>
            <a:off x="4364175" y="5052575"/>
            <a:ext cx="480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WIP 1">
  <p:cSld name="CUSTOM_6_1">
    <p:bg>
      <p:bgPr>
        <a:solidFill>
          <a:schemeClr val="lt1"/>
        </a:solidFill>
        <a:effectLst/>
      </p:bgPr>
    </p:bg>
    <p:spTree>
      <p:nvGrpSpPr>
        <p:cNvPr id="1" name="Shape 1926"/>
        <p:cNvGrpSpPr/>
        <p:nvPr/>
      </p:nvGrpSpPr>
      <p:grpSpPr>
        <a:xfrm>
          <a:off x="0" y="0"/>
          <a:ext cx="0" cy="0"/>
          <a:chOff x="0" y="0"/>
          <a:chExt cx="0" cy="0"/>
        </a:xfrm>
      </p:grpSpPr>
      <p:sp>
        <p:nvSpPr>
          <p:cNvPr id="1927" name="Google Shape;1927;p17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928" name="Google Shape;1928;p172"/>
          <p:cNvSpPr txBox="1"/>
          <p:nvPr/>
        </p:nvSpPr>
        <p:spPr>
          <a:xfrm>
            <a:off x="6314300" y="2967520"/>
            <a:ext cx="2458800" cy="2024100"/>
          </a:xfrm>
          <a:prstGeom prst="rect">
            <a:avLst/>
          </a:prstGeom>
          <a:noFill/>
          <a:ln>
            <a:noFill/>
          </a:ln>
        </p:spPr>
        <p:txBody>
          <a:bodyPr spcFirstLastPara="1" wrap="square" lIns="216000" tIns="91425" rIns="91425" bIns="91425" anchor="ctr" anchorCtr="0">
            <a:spAutoFit/>
          </a:bodyPr>
          <a:lstStyle/>
          <a:p>
            <a:pPr marL="28417" lvl="0" indent="-179746" algn="l" rtl="0">
              <a:spcBef>
                <a:spcPts val="0"/>
              </a:spcBef>
              <a:spcAft>
                <a:spcPts val="0"/>
              </a:spcAft>
              <a:buClr>
                <a:schemeClr val="dk1"/>
              </a:buClr>
              <a:buSzPts val="1600"/>
              <a:buChar char="✓"/>
            </a:pPr>
            <a:r>
              <a:rPr lang="en-GB" sz="1600">
                <a:solidFill>
                  <a:schemeClr val="dk1"/>
                </a:solidFill>
              </a:rPr>
              <a:t>Innovative curriculum catch-up</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Youth employment</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Shared data and knowledge</a:t>
            </a:r>
            <a:endParaRPr sz="1600">
              <a:solidFill>
                <a:schemeClr val="dk1"/>
              </a:solidFill>
            </a:endParaRPr>
          </a:p>
          <a:p>
            <a:pPr marL="28417" lvl="0" indent="-179746" algn="l" rtl="0">
              <a:spcBef>
                <a:spcPts val="300"/>
              </a:spcBef>
              <a:spcAft>
                <a:spcPts val="300"/>
              </a:spcAft>
              <a:buClr>
                <a:schemeClr val="dk1"/>
              </a:buClr>
              <a:buSzPts val="1600"/>
              <a:buChar char="✓"/>
            </a:pPr>
            <a:r>
              <a:rPr lang="en-GB" sz="1600">
                <a:solidFill>
                  <a:schemeClr val="dk1"/>
                </a:solidFill>
              </a:rPr>
              <a:t>Collaborative partnerships</a:t>
            </a:r>
            <a:endParaRPr sz="1600">
              <a:solidFill>
                <a:schemeClr val="dk1"/>
              </a:solidFill>
            </a:endParaRPr>
          </a:p>
        </p:txBody>
      </p:sp>
      <p:sp>
        <p:nvSpPr>
          <p:cNvPr id="1929" name="Google Shape;1929;p172"/>
          <p:cNvSpPr txBox="1"/>
          <p:nvPr/>
        </p:nvSpPr>
        <p:spPr>
          <a:xfrm>
            <a:off x="475825" y="2947075"/>
            <a:ext cx="2458200" cy="1739400"/>
          </a:xfrm>
          <a:prstGeom prst="rect">
            <a:avLst/>
          </a:prstGeom>
          <a:noFill/>
          <a:ln>
            <a:noFill/>
          </a:ln>
        </p:spPr>
        <p:txBody>
          <a:bodyPr spcFirstLastPara="1" wrap="square" lIns="216000" tIns="91425" rIns="91425" bIns="91425" anchor="ctr" anchorCtr="0">
            <a:spAutoFit/>
          </a:bodyPr>
          <a:lstStyle/>
          <a:p>
            <a:pPr marL="28417" lvl="0" indent="-179746" algn="l" rtl="0">
              <a:spcBef>
                <a:spcPts val="0"/>
              </a:spcBef>
              <a:spcAft>
                <a:spcPts val="0"/>
              </a:spcAft>
              <a:buClr>
                <a:schemeClr val="dk1"/>
              </a:buClr>
              <a:buSzPts val="1600"/>
              <a:buChar char="✓"/>
            </a:pPr>
            <a:r>
              <a:rPr lang="en-GB" sz="1600">
                <a:solidFill>
                  <a:schemeClr val="dk1"/>
                </a:solidFill>
              </a:rPr>
              <a:t>Self-paced, fun, individualised learning</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Strong foundation in literacy and numeracy</a:t>
            </a:r>
            <a:endParaRPr sz="1600">
              <a:solidFill>
                <a:schemeClr val="dk1"/>
              </a:solidFill>
            </a:endParaRPr>
          </a:p>
          <a:p>
            <a:pPr marL="28417" lvl="0" indent="-179746" algn="l" rtl="0">
              <a:spcBef>
                <a:spcPts val="300"/>
              </a:spcBef>
              <a:spcAft>
                <a:spcPts val="300"/>
              </a:spcAft>
              <a:buClr>
                <a:schemeClr val="dk1"/>
              </a:buClr>
              <a:buSzPts val="1600"/>
              <a:buChar char="✓"/>
            </a:pPr>
            <a:r>
              <a:rPr lang="en-GB" sz="1600">
                <a:solidFill>
                  <a:schemeClr val="dk1"/>
                </a:solidFill>
              </a:rPr>
              <a:t>21</a:t>
            </a:r>
            <a:r>
              <a:rPr lang="en-GB" sz="1600" baseline="30000">
                <a:solidFill>
                  <a:schemeClr val="dk1"/>
                </a:solidFill>
              </a:rPr>
              <a:t>st</a:t>
            </a:r>
            <a:r>
              <a:rPr lang="en-GB" sz="1600">
                <a:solidFill>
                  <a:schemeClr val="dk1"/>
                </a:solidFill>
              </a:rPr>
              <a:t> century technology skills</a:t>
            </a:r>
            <a:endParaRPr sz="1600">
              <a:solidFill>
                <a:schemeClr val="dk1"/>
              </a:solidFill>
            </a:endParaRPr>
          </a:p>
        </p:txBody>
      </p:sp>
      <p:sp>
        <p:nvSpPr>
          <p:cNvPr id="1930" name="Google Shape;1930;p172"/>
          <p:cNvSpPr txBox="1"/>
          <p:nvPr/>
        </p:nvSpPr>
        <p:spPr>
          <a:xfrm>
            <a:off x="3411725" y="2967520"/>
            <a:ext cx="2458800" cy="2100900"/>
          </a:xfrm>
          <a:prstGeom prst="rect">
            <a:avLst/>
          </a:prstGeom>
          <a:noFill/>
          <a:ln>
            <a:noFill/>
          </a:ln>
        </p:spPr>
        <p:txBody>
          <a:bodyPr spcFirstLastPara="1" wrap="square" lIns="216000" tIns="91425" rIns="91425" bIns="91425" anchor="ctr" anchorCtr="0">
            <a:spAutoFit/>
          </a:bodyPr>
          <a:lstStyle/>
          <a:p>
            <a:pPr marL="28417" lvl="0" indent="-179746" algn="l" rtl="0">
              <a:spcBef>
                <a:spcPts val="0"/>
              </a:spcBef>
              <a:spcAft>
                <a:spcPts val="0"/>
              </a:spcAft>
              <a:buClr>
                <a:schemeClr val="dk1"/>
              </a:buClr>
              <a:buSzPts val="1600"/>
              <a:buChar char="✓"/>
            </a:pPr>
            <a:r>
              <a:rPr lang="en-GB" sz="1600">
                <a:solidFill>
                  <a:schemeClr val="dk1"/>
                </a:solidFill>
              </a:rPr>
              <a:t>Best practice teacher training</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Technical confidence</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Insights and impact</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Interactive catch-up</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Curriculum support</a:t>
            </a:r>
            <a:endParaRPr sz="1600">
              <a:solidFill>
                <a:schemeClr val="dk1"/>
              </a:solidFill>
            </a:endParaRPr>
          </a:p>
          <a:p>
            <a:pPr marL="28417" lvl="0" indent="-179746" algn="l" rtl="0">
              <a:spcBef>
                <a:spcPts val="300"/>
              </a:spcBef>
              <a:spcAft>
                <a:spcPts val="300"/>
              </a:spcAft>
              <a:buClr>
                <a:schemeClr val="dk1"/>
              </a:buClr>
              <a:buSzPts val="1600"/>
              <a:buChar char="✓"/>
            </a:pPr>
            <a:r>
              <a:rPr lang="en-GB" sz="1600">
                <a:solidFill>
                  <a:schemeClr val="dk1"/>
                </a:solidFill>
              </a:rPr>
              <a:t>Facilitator support</a:t>
            </a:r>
            <a:endParaRPr sz="1600">
              <a:solidFill>
                <a:schemeClr val="dk1"/>
              </a:solidFill>
            </a:endParaRPr>
          </a:p>
        </p:txBody>
      </p:sp>
      <p:pic>
        <p:nvPicPr>
          <p:cNvPr id="1931" name="Google Shape;1931;p172"/>
          <p:cNvPicPr preferRelativeResize="0"/>
          <p:nvPr/>
        </p:nvPicPr>
        <p:blipFill rotWithShape="1">
          <a:blip r:embed="rId2">
            <a:alphaModFix/>
          </a:blip>
          <a:srcRect/>
          <a:stretch/>
        </p:blipFill>
        <p:spPr>
          <a:xfrm>
            <a:off x="3922274" y="1017426"/>
            <a:ext cx="1304501" cy="1296430"/>
          </a:xfrm>
          <a:prstGeom prst="rect">
            <a:avLst/>
          </a:prstGeom>
          <a:noFill/>
          <a:ln>
            <a:noFill/>
          </a:ln>
        </p:spPr>
      </p:pic>
      <p:pic>
        <p:nvPicPr>
          <p:cNvPr id="1932" name="Google Shape;1932;p172"/>
          <p:cNvPicPr preferRelativeResize="0"/>
          <p:nvPr/>
        </p:nvPicPr>
        <p:blipFill rotWithShape="1">
          <a:blip r:embed="rId3">
            <a:alphaModFix/>
          </a:blip>
          <a:srcRect t="29" b="29"/>
          <a:stretch/>
        </p:blipFill>
        <p:spPr>
          <a:xfrm>
            <a:off x="6823644" y="1017383"/>
            <a:ext cx="1306911" cy="1296516"/>
          </a:xfrm>
          <a:prstGeom prst="rect">
            <a:avLst/>
          </a:prstGeom>
          <a:noFill/>
          <a:ln>
            <a:noFill/>
          </a:ln>
        </p:spPr>
      </p:pic>
      <p:sp>
        <p:nvSpPr>
          <p:cNvPr id="1933" name="Google Shape;1933;p172"/>
          <p:cNvSpPr txBox="1"/>
          <p:nvPr/>
        </p:nvSpPr>
        <p:spPr>
          <a:xfrm>
            <a:off x="541525" y="2249425"/>
            <a:ext cx="2392800" cy="73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dk1"/>
                </a:solidFill>
              </a:rPr>
              <a:t>For Learners</a:t>
            </a:r>
            <a:endParaRPr sz="1800" b="1">
              <a:solidFill>
                <a:schemeClr val="dk1"/>
              </a:solidFill>
            </a:endParaRPr>
          </a:p>
        </p:txBody>
      </p:sp>
      <p:sp>
        <p:nvSpPr>
          <p:cNvPr id="1934" name="Google Shape;1934;p172"/>
          <p:cNvSpPr txBox="1"/>
          <p:nvPr/>
        </p:nvSpPr>
        <p:spPr>
          <a:xfrm>
            <a:off x="3357725" y="2249425"/>
            <a:ext cx="2436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chemeClr val="dk1"/>
                </a:solidFill>
              </a:rPr>
              <a:t>For Schools and Educators</a:t>
            </a:r>
            <a:endParaRPr sz="1800" b="1">
              <a:solidFill>
                <a:schemeClr val="dk1"/>
              </a:solidFill>
            </a:endParaRPr>
          </a:p>
        </p:txBody>
      </p:sp>
      <p:sp>
        <p:nvSpPr>
          <p:cNvPr id="1935" name="Google Shape;1935;p172"/>
          <p:cNvSpPr txBox="1"/>
          <p:nvPr/>
        </p:nvSpPr>
        <p:spPr>
          <a:xfrm>
            <a:off x="6210650" y="2249417"/>
            <a:ext cx="2532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chemeClr val="dk1"/>
                </a:solidFill>
              </a:rPr>
              <a:t>For Districts and Province</a:t>
            </a:r>
            <a:endParaRPr sz="1800" b="1">
              <a:solidFill>
                <a:schemeClr val="dk1"/>
              </a:solidFill>
            </a:endParaRPr>
          </a:p>
        </p:txBody>
      </p:sp>
      <p:cxnSp>
        <p:nvCxnSpPr>
          <p:cNvPr id="1936" name="Google Shape;1936;p172"/>
          <p:cNvCxnSpPr/>
          <p:nvPr/>
        </p:nvCxnSpPr>
        <p:spPr>
          <a:xfrm>
            <a:off x="475975" y="2940584"/>
            <a:ext cx="2458200" cy="0"/>
          </a:xfrm>
          <a:prstGeom prst="straightConnector1">
            <a:avLst/>
          </a:prstGeom>
          <a:noFill/>
          <a:ln w="9525" cap="flat" cmpd="sng">
            <a:solidFill>
              <a:srgbClr val="FF1EB4"/>
            </a:solidFill>
            <a:prstDash val="solid"/>
            <a:round/>
            <a:headEnd type="none" w="med" len="med"/>
            <a:tailEnd type="none" w="med" len="med"/>
          </a:ln>
        </p:spPr>
      </p:cxnSp>
      <p:cxnSp>
        <p:nvCxnSpPr>
          <p:cNvPr id="1937" name="Google Shape;1937;p172"/>
          <p:cNvCxnSpPr/>
          <p:nvPr/>
        </p:nvCxnSpPr>
        <p:spPr>
          <a:xfrm>
            <a:off x="3345425" y="2940584"/>
            <a:ext cx="2458200" cy="0"/>
          </a:xfrm>
          <a:prstGeom prst="straightConnector1">
            <a:avLst/>
          </a:prstGeom>
          <a:noFill/>
          <a:ln w="9525" cap="flat" cmpd="sng">
            <a:solidFill>
              <a:srgbClr val="FF1EB4"/>
            </a:solidFill>
            <a:prstDash val="solid"/>
            <a:round/>
            <a:headEnd type="none" w="med" len="med"/>
            <a:tailEnd type="none" w="med" len="med"/>
          </a:ln>
        </p:spPr>
      </p:cxnSp>
      <p:cxnSp>
        <p:nvCxnSpPr>
          <p:cNvPr id="1938" name="Google Shape;1938;p172"/>
          <p:cNvCxnSpPr/>
          <p:nvPr/>
        </p:nvCxnSpPr>
        <p:spPr>
          <a:xfrm>
            <a:off x="6248000" y="2940584"/>
            <a:ext cx="2458200" cy="0"/>
          </a:xfrm>
          <a:prstGeom prst="straightConnector1">
            <a:avLst/>
          </a:prstGeom>
          <a:noFill/>
          <a:ln w="9525" cap="flat" cmpd="sng">
            <a:solidFill>
              <a:srgbClr val="FF1EB4"/>
            </a:solidFill>
            <a:prstDash val="solid"/>
            <a:round/>
            <a:headEnd type="none" w="med" len="med"/>
            <a:tailEnd type="none" w="med" len="med"/>
          </a:ln>
        </p:spPr>
      </p:cxnSp>
      <p:sp>
        <p:nvSpPr>
          <p:cNvPr id="1939" name="Google Shape;1939;p172"/>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pic>
        <p:nvPicPr>
          <p:cNvPr id="1940" name="Google Shape;1940;p172"/>
          <p:cNvPicPr preferRelativeResize="0"/>
          <p:nvPr/>
        </p:nvPicPr>
        <p:blipFill>
          <a:blip r:embed="rId4">
            <a:alphaModFix/>
          </a:blip>
          <a:stretch>
            <a:fillRect/>
          </a:stretch>
        </p:blipFill>
        <p:spPr>
          <a:xfrm>
            <a:off x="939299" y="1017382"/>
            <a:ext cx="1304501" cy="1296518"/>
          </a:xfrm>
          <a:prstGeom prst="rect">
            <a:avLst/>
          </a:prstGeom>
          <a:noFill/>
          <a:ln>
            <a:noFill/>
          </a:ln>
        </p:spPr>
      </p:pic>
      <p:sp>
        <p:nvSpPr>
          <p:cNvPr id="1941" name="Google Shape;1941;p172"/>
          <p:cNvSpPr txBox="1"/>
          <p:nvPr/>
        </p:nvSpPr>
        <p:spPr>
          <a:xfrm>
            <a:off x="374400" y="43200"/>
            <a:ext cx="86892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Intervention delivers positive outcomes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942" name="Google Shape;1942;p17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lick 4 - ToC - White">
  <p:cSld name="CUSTOM_4">
    <p:spTree>
      <p:nvGrpSpPr>
        <p:cNvPr id="1" name="Shape 1943"/>
        <p:cNvGrpSpPr/>
        <p:nvPr/>
      </p:nvGrpSpPr>
      <p:grpSpPr>
        <a:xfrm>
          <a:off x="0" y="0"/>
          <a:ext cx="0" cy="0"/>
          <a:chOff x="0" y="0"/>
          <a:chExt cx="0" cy="0"/>
        </a:xfrm>
      </p:grpSpPr>
      <p:sp>
        <p:nvSpPr>
          <p:cNvPr id="1944" name="Google Shape;1944;p17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1945" name="Google Shape;1945;p173"/>
          <p:cNvCxnSpPr>
            <a:stCxn id="1946" idx="0"/>
            <a:endCxn id="1947" idx="2"/>
          </p:cNvCxnSpPr>
          <p:nvPr/>
        </p:nvCxnSpPr>
        <p:spPr>
          <a:xfrm rot="10800000">
            <a:off x="6432071" y="1742329"/>
            <a:ext cx="0" cy="195900"/>
          </a:xfrm>
          <a:prstGeom prst="straightConnector1">
            <a:avLst/>
          </a:prstGeom>
          <a:noFill/>
          <a:ln w="19050" cap="flat" cmpd="sng">
            <a:solidFill>
              <a:srgbClr val="7F7F7F"/>
            </a:solidFill>
            <a:prstDash val="solid"/>
            <a:round/>
            <a:headEnd type="none" w="sm" len="sm"/>
            <a:tailEnd type="triangle" w="med" len="med"/>
          </a:ln>
        </p:spPr>
      </p:cxnSp>
      <p:sp>
        <p:nvSpPr>
          <p:cNvPr id="1948" name="Google Shape;1948;p173"/>
          <p:cNvSpPr txBox="1"/>
          <p:nvPr/>
        </p:nvSpPr>
        <p:spPr>
          <a:xfrm>
            <a:off x="538275" y="4673875"/>
            <a:ext cx="3116400" cy="4059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49" name="Google Shape;1949;p173"/>
          <p:cNvSpPr/>
          <p:nvPr/>
        </p:nvSpPr>
        <p:spPr>
          <a:xfrm>
            <a:off x="7046275" y="2273950"/>
            <a:ext cx="976200" cy="2390400"/>
          </a:xfrm>
          <a:prstGeom prst="rect">
            <a:avLst/>
          </a:prstGeom>
          <a:noFill/>
          <a:ln w="28575"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600" b="1" i="0" u="none" strike="noStrike" cap="none">
              <a:solidFill>
                <a:srgbClr val="FF0000"/>
              </a:solidFill>
              <a:latin typeface="Arial"/>
              <a:ea typeface="Arial"/>
              <a:cs typeface="Arial"/>
              <a:sym typeface="Arial"/>
            </a:endParaRPr>
          </a:p>
        </p:txBody>
      </p:sp>
      <p:sp>
        <p:nvSpPr>
          <p:cNvPr id="1950" name="Google Shape;1950;p173"/>
          <p:cNvSpPr/>
          <p:nvPr/>
        </p:nvSpPr>
        <p:spPr>
          <a:xfrm>
            <a:off x="2734865" y="1938229"/>
            <a:ext cx="8283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9 Develop and provide training &amp; skills development to </a:t>
            </a:r>
            <a:r>
              <a:rPr lang="en-GB" sz="700" b="1" i="0" u="sng" strike="noStrike" cap="none">
                <a:solidFill>
                  <a:srgbClr val="FFFFFF"/>
                </a:solidFill>
                <a:latin typeface="Arial Narrow"/>
                <a:ea typeface="Arial Narrow"/>
                <a:cs typeface="Arial Narrow"/>
                <a:sym typeface="Arial Narrow"/>
              </a:rPr>
              <a:t>facilitators</a:t>
            </a:r>
            <a:endParaRPr sz="700" b="1" i="0" u="none" strike="noStrike" cap="none">
              <a:solidFill>
                <a:srgbClr val="FFFFFF"/>
              </a:solidFill>
              <a:latin typeface="Arial Narrow"/>
              <a:ea typeface="Arial Narrow"/>
              <a:cs typeface="Arial Narrow"/>
              <a:sym typeface="Arial Narrow"/>
            </a:endParaRPr>
          </a:p>
        </p:txBody>
      </p:sp>
      <p:sp>
        <p:nvSpPr>
          <p:cNvPr id="1951" name="Google Shape;1951;p173"/>
          <p:cNvSpPr/>
          <p:nvPr/>
        </p:nvSpPr>
        <p:spPr>
          <a:xfrm>
            <a:off x="546561" y="26380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3 Assess and advise schools on enabling factors</a:t>
            </a:r>
            <a:endParaRPr sz="700" b="1" i="0" u="none" strike="noStrike" cap="none">
              <a:solidFill>
                <a:srgbClr val="000000"/>
              </a:solidFill>
              <a:latin typeface="Arial Narrow"/>
              <a:ea typeface="Arial Narrow"/>
              <a:cs typeface="Arial Narrow"/>
              <a:sym typeface="Arial Narrow"/>
            </a:endParaRPr>
          </a:p>
        </p:txBody>
      </p:sp>
      <p:sp>
        <p:nvSpPr>
          <p:cNvPr id="1952" name="Google Shape;1952;p173"/>
          <p:cNvSpPr/>
          <p:nvPr/>
        </p:nvSpPr>
        <p:spPr>
          <a:xfrm>
            <a:off x="1637405" y="1938229"/>
            <a:ext cx="828000" cy="504000"/>
          </a:xfrm>
          <a:prstGeom prst="rect">
            <a:avLst/>
          </a:prstGeom>
          <a:solidFill>
            <a:srgbClr val="FF1EB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4 Create </a:t>
            </a:r>
            <a:r>
              <a:rPr lang="en-GB" sz="700" b="1" i="0" u="sng" strike="noStrike" cap="none">
                <a:solidFill>
                  <a:srgbClr val="FFFFFF"/>
                </a:solidFill>
                <a:latin typeface="Arial Narrow"/>
                <a:ea typeface="Arial Narrow"/>
                <a:cs typeface="Arial Narrow"/>
                <a:sym typeface="Arial Narrow"/>
              </a:rPr>
              <a:t>facilitator</a:t>
            </a:r>
            <a:r>
              <a:rPr lang="en-GB" sz="700" b="1" i="0" u="none" strike="noStrike" cap="none">
                <a:solidFill>
                  <a:srgbClr val="FFFFFF"/>
                </a:solidFill>
                <a:latin typeface="Arial Narrow"/>
                <a:ea typeface="Arial Narrow"/>
                <a:cs typeface="Arial Narrow"/>
                <a:sym typeface="Arial Narrow"/>
              </a:rPr>
              <a:t> jobs to hire unemployed youths</a:t>
            </a:r>
            <a:endParaRPr sz="700" b="1" i="0" u="sng" strike="noStrike" cap="none">
              <a:solidFill>
                <a:srgbClr val="000000"/>
              </a:solidFill>
              <a:latin typeface="Arial Narrow"/>
              <a:ea typeface="Arial Narrow"/>
              <a:cs typeface="Arial Narrow"/>
              <a:sym typeface="Arial Narrow"/>
            </a:endParaRPr>
          </a:p>
        </p:txBody>
      </p:sp>
      <p:sp>
        <p:nvSpPr>
          <p:cNvPr id="1953" name="Google Shape;1953;p173"/>
          <p:cNvSpPr/>
          <p:nvPr/>
        </p:nvSpPr>
        <p:spPr>
          <a:xfrm>
            <a:off x="3829467" y="3337832"/>
            <a:ext cx="828000" cy="504000"/>
          </a:xfrm>
          <a:prstGeom prst="rect">
            <a:avLst/>
          </a:prstGeom>
          <a:solidFill>
            <a:srgbClr val="1226BB"/>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15 Learners are enabled to attend learning sessions at school</a:t>
            </a:r>
            <a:endParaRPr sz="700" i="0" u="none" strike="noStrike" cap="none">
              <a:solidFill>
                <a:srgbClr val="000000"/>
              </a:solidFill>
              <a:latin typeface="Arial Narrow"/>
              <a:ea typeface="Arial Narrow"/>
              <a:cs typeface="Arial Narrow"/>
              <a:sym typeface="Arial Narrow"/>
            </a:endParaRPr>
          </a:p>
        </p:txBody>
      </p:sp>
      <p:sp>
        <p:nvSpPr>
          <p:cNvPr id="1954" name="Google Shape;1954;p173"/>
          <p:cNvSpPr/>
          <p:nvPr/>
        </p:nvSpPr>
        <p:spPr>
          <a:xfrm>
            <a:off x="7112373" y="2638030"/>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25 Learners improve English literacy</a:t>
            </a:r>
            <a:endParaRPr sz="700" i="0" u="none" strike="noStrike" cap="none">
              <a:solidFill>
                <a:srgbClr val="000000"/>
              </a:solidFill>
              <a:latin typeface="Arial Narrow"/>
              <a:ea typeface="Arial Narrow"/>
              <a:cs typeface="Arial Narrow"/>
              <a:sym typeface="Arial Narrow"/>
            </a:endParaRPr>
          </a:p>
        </p:txBody>
      </p:sp>
      <p:sp>
        <p:nvSpPr>
          <p:cNvPr id="1955" name="Google Shape;1955;p173"/>
          <p:cNvSpPr/>
          <p:nvPr/>
        </p:nvSpPr>
        <p:spPr>
          <a:xfrm>
            <a:off x="4923769" y="1938229"/>
            <a:ext cx="828000" cy="504000"/>
          </a:xfrm>
          <a:prstGeom prst="rect">
            <a:avLst/>
          </a:prstGeom>
          <a:solidFill>
            <a:srgbClr val="FF1EB4"/>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17 Facilitators become more employable</a:t>
            </a:r>
            <a:endParaRPr sz="700" i="0" u="none" strike="noStrike" cap="none">
              <a:solidFill>
                <a:srgbClr val="000000"/>
              </a:solidFill>
              <a:latin typeface="Arial Narrow"/>
              <a:ea typeface="Arial Narrow"/>
              <a:cs typeface="Arial Narrow"/>
              <a:sym typeface="Arial Narrow"/>
            </a:endParaRPr>
          </a:p>
        </p:txBody>
      </p:sp>
      <p:sp>
        <p:nvSpPr>
          <p:cNvPr id="1956" name="Google Shape;1956;p173"/>
          <p:cNvSpPr/>
          <p:nvPr/>
        </p:nvSpPr>
        <p:spPr>
          <a:xfrm>
            <a:off x="7112373" y="12384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24 Inform provincial curriculum</a:t>
            </a:r>
            <a:r>
              <a:rPr lang="en-GB" sz="700" b="1">
                <a:solidFill>
                  <a:srgbClr val="FFFFFF"/>
                </a:solidFill>
                <a:latin typeface="Arial Narrow"/>
                <a:ea typeface="Arial Narrow"/>
                <a:cs typeface="Arial Narrow"/>
                <a:sym typeface="Arial Narrow"/>
              </a:rPr>
              <a:t> </a:t>
            </a:r>
            <a:r>
              <a:rPr lang="en-GB" sz="700" b="1" i="0" u="none" strike="noStrike" cap="none">
                <a:solidFill>
                  <a:srgbClr val="FFFFFF"/>
                </a:solidFill>
                <a:latin typeface="Arial Narrow"/>
                <a:ea typeface="Arial Narrow"/>
                <a:cs typeface="Arial Narrow"/>
                <a:sym typeface="Arial Narrow"/>
              </a:rPr>
              <a:t> ICT integration</a:t>
            </a:r>
            <a:endParaRPr sz="700" b="1" i="0" u="none" strike="noStrike" cap="none">
              <a:solidFill>
                <a:srgbClr val="FFFFFF"/>
              </a:solidFill>
              <a:latin typeface="Arial Narrow"/>
              <a:ea typeface="Arial Narrow"/>
              <a:cs typeface="Arial Narrow"/>
              <a:sym typeface="Arial Narrow"/>
            </a:endParaRPr>
          </a:p>
        </p:txBody>
      </p:sp>
      <p:sp>
        <p:nvSpPr>
          <p:cNvPr id="1957" name="Google Shape;1957;p173"/>
          <p:cNvSpPr/>
          <p:nvPr/>
        </p:nvSpPr>
        <p:spPr>
          <a:xfrm>
            <a:off x="1638873" y="4037633"/>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7 Set up </a:t>
            </a:r>
            <a:r>
              <a:rPr lang="en-GB" sz="700" b="1" i="0" u="sng" strike="noStrike" cap="none">
                <a:solidFill>
                  <a:srgbClr val="FFFFFF"/>
                </a:solidFill>
                <a:latin typeface="Arial Narrow"/>
                <a:ea typeface="Arial Narrow"/>
                <a:cs typeface="Arial Narrow"/>
                <a:sym typeface="Arial Narrow"/>
              </a:rPr>
              <a:t>infrastructure enablers</a:t>
            </a:r>
            <a:endParaRPr sz="700" b="1" i="0" u="sng" strike="noStrike" cap="none">
              <a:solidFill>
                <a:srgbClr val="000000"/>
              </a:solidFill>
              <a:latin typeface="Arial Narrow"/>
              <a:ea typeface="Arial Narrow"/>
              <a:cs typeface="Arial Narrow"/>
              <a:sym typeface="Arial Narrow"/>
            </a:endParaRPr>
          </a:p>
        </p:txBody>
      </p:sp>
      <p:cxnSp>
        <p:nvCxnSpPr>
          <p:cNvPr id="1958" name="Google Shape;1958;p173"/>
          <p:cNvCxnSpPr>
            <a:stCxn id="1951" idx="3"/>
            <a:endCxn id="1952" idx="1"/>
          </p:cNvCxnSpPr>
          <p:nvPr/>
        </p:nvCxnSpPr>
        <p:spPr>
          <a:xfrm rot="10800000" flipH="1">
            <a:off x="1374561" y="2190130"/>
            <a:ext cx="262800" cy="699900"/>
          </a:xfrm>
          <a:prstGeom prst="bentConnector3">
            <a:avLst>
              <a:gd name="adj1" fmla="val 12629"/>
            </a:avLst>
          </a:prstGeom>
          <a:noFill/>
          <a:ln w="19050" cap="flat" cmpd="sng">
            <a:solidFill>
              <a:srgbClr val="7F7F7F"/>
            </a:solidFill>
            <a:prstDash val="solid"/>
            <a:round/>
            <a:headEnd type="none" w="sm" len="sm"/>
            <a:tailEnd type="triangle" w="med" len="med"/>
          </a:ln>
        </p:spPr>
      </p:cxnSp>
      <p:sp>
        <p:nvSpPr>
          <p:cNvPr id="1959" name="Google Shape;1959;p173"/>
          <p:cNvSpPr/>
          <p:nvPr/>
        </p:nvSpPr>
        <p:spPr>
          <a:xfrm>
            <a:off x="1640863" y="3337832"/>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6 Develop and provide training to </a:t>
            </a:r>
            <a:r>
              <a:rPr lang="en-GB" sz="700" b="1" i="0" u="sng" strike="noStrike" cap="none">
                <a:solidFill>
                  <a:srgbClr val="FFFFFF"/>
                </a:solidFill>
                <a:latin typeface="Arial Narrow"/>
                <a:ea typeface="Arial Narrow"/>
                <a:cs typeface="Arial Narrow"/>
                <a:sym typeface="Arial Narrow"/>
              </a:rPr>
              <a:t>teachers</a:t>
            </a:r>
            <a:endParaRPr sz="700" i="0" u="sng" strike="noStrike" cap="none">
              <a:solidFill>
                <a:srgbClr val="000000"/>
              </a:solidFill>
              <a:latin typeface="Arial Narrow"/>
              <a:ea typeface="Arial Narrow"/>
              <a:cs typeface="Arial Narrow"/>
              <a:sym typeface="Arial Narrow"/>
            </a:endParaRPr>
          </a:p>
        </p:txBody>
      </p:sp>
      <p:cxnSp>
        <p:nvCxnSpPr>
          <p:cNvPr id="1960" name="Google Shape;1960;p173"/>
          <p:cNvCxnSpPr>
            <a:stCxn id="1951" idx="2"/>
            <a:endCxn id="1959" idx="1"/>
          </p:cNvCxnSpPr>
          <p:nvPr/>
        </p:nvCxnSpPr>
        <p:spPr>
          <a:xfrm rot="-5400000" flipH="1">
            <a:off x="1076811" y="3025780"/>
            <a:ext cx="447900" cy="680400"/>
          </a:xfrm>
          <a:prstGeom prst="bentConnector2">
            <a:avLst/>
          </a:prstGeom>
          <a:noFill/>
          <a:ln w="19050" cap="flat" cmpd="sng">
            <a:solidFill>
              <a:srgbClr val="7F7F7F"/>
            </a:solidFill>
            <a:prstDash val="solid"/>
            <a:round/>
            <a:headEnd type="none" w="sm" len="sm"/>
            <a:tailEnd type="triangle" w="med" len="med"/>
          </a:ln>
        </p:spPr>
      </p:cxnSp>
      <p:cxnSp>
        <p:nvCxnSpPr>
          <p:cNvPr id="1961" name="Google Shape;1961;p173"/>
          <p:cNvCxnSpPr>
            <a:stCxn id="1962" idx="3"/>
            <a:endCxn id="1953" idx="1"/>
          </p:cNvCxnSpPr>
          <p:nvPr/>
        </p:nvCxnSpPr>
        <p:spPr>
          <a:xfrm>
            <a:off x="3563165" y="35898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sp>
        <p:nvSpPr>
          <p:cNvPr id="1963" name="Google Shape;1963;p173"/>
          <p:cNvSpPr/>
          <p:nvPr/>
        </p:nvSpPr>
        <p:spPr>
          <a:xfrm>
            <a:off x="4923769" y="3337832"/>
            <a:ext cx="828000" cy="504000"/>
          </a:xfrm>
          <a:prstGeom prst="rect">
            <a:avLst/>
          </a:prstGeom>
          <a:solidFill>
            <a:srgbClr val="FF1EB4"/>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18 Learners use self-paced learning software</a:t>
            </a:r>
            <a:endParaRPr sz="700" i="0" u="none" strike="noStrike" cap="none">
              <a:solidFill>
                <a:srgbClr val="000000"/>
              </a:solidFill>
              <a:latin typeface="Arial Narrow"/>
              <a:ea typeface="Arial Narrow"/>
              <a:cs typeface="Arial Narrow"/>
              <a:sym typeface="Arial Narrow"/>
            </a:endParaRPr>
          </a:p>
        </p:txBody>
      </p:sp>
      <p:sp>
        <p:nvSpPr>
          <p:cNvPr id="1947" name="Google Shape;1947;p173"/>
          <p:cNvSpPr/>
          <p:nvPr/>
        </p:nvSpPr>
        <p:spPr>
          <a:xfrm>
            <a:off x="6018071" y="12384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20 Provide relevant evidence to policy-makers /schools</a:t>
            </a:r>
            <a:endParaRPr sz="700" b="1" i="0" u="none" strike="noStrike" cap="none">
              <a:solidFill>
                <a:srgbClr val="FFFFFF"/>
              </a:solidFill>
              <a:latin typeface="Arial Narrow"/>
              <a:ea typeface="Arial Narrow"/>
              <a:cs typeface="Arial Narrow"/>
              <a:sym typeface="Arial Narrow"/>
            </a:endParaRPr>
          </a:p>
        </p:txBody>
      </p:sp>
      <p:sp>
        <p:nvSpPr>
          <p:cNvPr id="1964" name="Google Shape;1964;p173"/>
          <p:cNvSpPr/>
          <p:nvPr/>
        </p:nvSpPr>
        <p:spPr>
          <a:xfrm>
            <a:off x="538269" y="12384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 Engage with province- and district-level education officials</a:t>
            </a:r>
            <a:endParaRPr sz="700" i="0" u="none" strike="noStrike" cap="none">
              <a:solidFill>
                <a:srgbClr val="000000"/>
              </a:solidFill>
              <a:latin typeface="Arial Narrow"/>
              <a:ea typeface="Arial Narrow"/>
              <a:cs typeface="Arial Narrow"/>
              <a:sym typeface="Arial Narrow"/>
            </a:endParaRPr>
          </a:p>
        </p:txBody>
      </p:sp>
      <p:cxnSp>
        <p:nvCxnSpPr>
          <p:cNvPr id="1965" name="Google Shape;1965;p173"/>
          <p:cNvCxnSpPr>
            <a:stCxn id="1964" idx="3"/>
            <a:endCxn id="1947" idx="1"/>
          </p:cNvCxnSpPr>
          <p:nvPr/>
        </p:nvCxnSpPr>
        <p:spPr>
          <a:xfrm>
            <a:off x="1366269" y="1490428"/>
            <a:ext cx="4651800" cy="0"/>
          </a:xfrm>
          <a:prstGeom prst="straightConnector1">
            <a:avLst/>
          </a:prstGeom>
          <a:noFill/>
          <a:ln w="19050" cap="flat" cmpd="sng">
            <a:solidFill>
              <a:srgbClr val="7F7F7F"/>
            </a:solidFill>
            <a:prstDash val="solid"/>
            <a:round/>
            <a:headEnd type="none" w="sm" len="sm"/>
            <a:tailEnd type="triangle" w="med" len="med"/>
          </a:ln>
        </p:spPr>
      </p:cxnSp>
      <p:cxnSp>
        <p:nvCxnSpPr>
          <p:cNvPr id="1966" name="Google Shape;1966;p173"/>
          <p:cNvCxnSpPr>
            <a:stCxn id="1947" idx="3"/>
            <a:endCxn id="1956" idx="1"/>
          </p:cNvCxnSpPr>
          <p:nvPr/>
        </p:nvCxnSpPr>
        <p:spPr>
          <a:xfrm>
            <a:off x="6846071" y="1490428"/>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sp>
        <p:nvSpPr>
          <p:cNvPr id="1967" name="Google Shape;1967;p173"/>
          <p:cNvSpPr/>
          <p:nvPr/>
        </p:nvSpPr>
        <p:spPr>
          <a:xfrm>
            <a:off x="8206675" y="33378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29 All learners obtain foundational skills to reach full potential</a:t>
            </a:r>
            <a:endParaRPr sz="700" i="0" u="none" strike="noStrike" cap="none">
              <a:solidFill>
                <a:srgbClr val="000000"/>
              </a:solidFill>
              <a:latin typeface="Arial Narrow"/>
              <a:ea typeface="Arial Narrow"/>
              <a:cs typeface="Arial Narrow"/>
              <a:sym typeface="Arial Narrow"/>
            </a:endParaRPr>
          </a:p>
        </p:txBody>
      </p:sp>
      <p:cxnSp>
        <p:nvCxnSpPr>
          <p:cNvPr id="1968" name="Google Shape;1968;p173"/>
          <p:cNvCxnSpPr>
            <a:stCxn id="1956" idx="3"/>
            <a:endCxn id="1967" idx="0"/>
          </p:cNvCxnSpPr>
          <p:nvPr/>
        </p:nvCxnSpPr>
        <p:spPr>
          <a:xfrm>
            <a:off x="7940373" y="1490428"/>
            <a:ext cx="680400" cy="1847400"/>
          </a:xfrm>
          <a:prstGeom prst="bentConnector2">
            <a:avLst/>
          </a:prstGeom>
          <a:noFill/>
          <a:ln w="19050" cap="flat" cmpd="sng">
            <a:solidFill>
              <a:srgbClr val="7F7F7F"/>
            </a:solidFill>
            <a:prstDash val="solid"/>
            <a:round/>
            <a:headEnd type="none" w="sm" len="sm"/>
            <a:tailEnd type="triangle" w="med" len="med"/>
          </a:ln>
        </p:spPr>
      </p:cxnSp>
      <p:sp>
        <p:nvSpPr>
          <p:cNvPr id="1969" name="Google Shape;1969;p173"/>
          <p:cNvSpPr/>
          <p:nvPr/>
        </p:nvSpPr>
        <p:spPr>
          <a:xfrm>
            <a:off x="931886" y="4756850"/>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dk1"/>
                </a:solidFill>
              </a:rPr>
              <a:t>In-school </a:t>
            </a:r>
            <a:endParaRPr sz="800" b="1" i="0" u="none" strike="noStrike" cap="none">
              <a:solidFill>
                <a:schemeClr val="dk1"/>
              </a:solidFill>
            </a:endParaRPr>
          </a:p>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dk1"/>
                </a:solidFill>
              </a:rPr>
              <a:t>model</a:t>
            </a:r>
            <a:endParaRPr sz="800" b="1" i="0" u="none" strike="noStrike" cap="none">
              <a:solidFill>
                <a:schemeClr val="dk1"/>
              </a:solidFill>
            </a:endParaRPr>
          </a:p>
        </p:txBody>
      </p:sp>
      <p:sp>
        <p:nvSpPr>
          <p:cNvPr id="1970" name="Google Shape;1970;p173"/>
          <p:cNvSpPr/>
          <p:nvPr/>
        </p:nvSpPr>
        <p:spPr>
          <a:xfrm>
            <a:off x="1683839" y="4756850"/>
            <a:ext cx="252000" cy="252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Calibri"/>
              <a:ea typeface="Calibri"/>
              <a:cs typeface="Calibri"/>
              <a:sym typeface="Calibri"/>
            </a:endParaRPr>
          </a:p>
        </p:txBody>
      </p:sp>
      <p:sp>
        <p:nvSpPr>
          <p:cNvPr id="1971" name="Google Shape;1971;p173"/>
          <p:cNvSpPr/>
          <p:nvPr/>
        </p:nvSpPr>
        <p:spPr>
          <a:xfrm>
            <a:off x="1967793" y="4756850"/>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dk1"/>
                </a:solidFill>
              </a:rPr>
              <a:t>Advocacy &amp; advisory</a:t>
            </a:r>
            <a:endParaRPr sz="1000" b="1" i="0" u="none" strike="noStrike" cap="none">
              <a:solidFill>
                <a:schemeClr val="dk1"/>
              </a:solidFill>
            </a:endParaRPr>
          </a:p>
        </p:txBody>
      </p:sp>
      <p:sp>
        <p:nvSpPr>
          <p:cNvPr id="1972" name="Google Shape;1972;p173"/>
          <p:cNvSpPr/>
          <p:nvPr/>
        </p:nvSpPr>
        <p:spPr>
          <a:xfrm rot="-5400000">
            <a:off x="-577200" y="3169450"/>
            <a:ext cx="1492500" cy="311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rgbClr val="1226BB"/>
                </a:solidFill>
                <a:latin typeface="Arial Narrow"/>
                <a:ea typeface="Arial Narrow"/>
                <a:cs typeface="Arial Narrow"/>
                <a:sym typeface="Arial Narrow"/>
              </a:rPr>
              <a:t>In-School Learning</a:t>
            </a:r>
            <a:endParaRPr sz="800" b="1" i="0" u="none" strike="noStrike" cap="none">
              <a:solidFill>
                <a:srgbClr val="1226BB"/>
              </a:solidFill>
              <a:latin typeface="Arial Narrow"/>
              <a:ea typeface="Arial Narrow"/>
              <a:cs typeface="Arial Narrow"/>
              <a:sym typeface="Arial Narrow"/>
            </a:endParaRPr>
          </a:p>
        </p:txBody>
      </p:sp>
      <p:sp>
        <p:nvSpPr>
          <p:cNvPr id="1973" name="Google Shape;1973;p173"/>
          <p:cNvSpPr/>
          <p:nvPr/>
        </p:nvSpPr>
        <p:spPr>
          <a:xfrm rot="-5400000">
            <a:off x="-185681" y="1327946"/>
            <a:ext cx="620400" cy="3843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rgbClr val="999999"/>
                </a:solidFill>
                <a:latin typeface="Arial Narrow"/>
                <a:ea typeface="Arial Narrow"/>
                <a:cs typeface="Arial Narrow"/>
                <a:sym typeface="Arial Narrow"/>
              </a:rPr>
              <a:t>Advocacy &amp; Advisory</a:t>
            </a:r>
            <a:endParaRPr sz="800" b="1" i="0" u="none" strike="noStrike" cap="none">
              <a:solidFill>
                <a:srgbClr val="999999"/>
              </a:solidFill>
              <a:latin typeface="Arial Narrow"/>
              <a:ea typeface="Arial Narrow"/>
              <a:cs typeface="Arial Narrow"/>
              <a:sym typeface="Arial Narrow"/>
            </a:endParaRPr>
          </a:p>
        </p:txBody>
      </p:sp>
      <p:sp>
        <p:nvSpPr>
          <p:cNvPr id="1974" name="Google Shape;1974;p173"/>
          <p:cNvSpPr/>
          <p:nvPr/>
        </p:nvSpPr>
        <p:spPr>
          <a:xfrm>
            <a:off x="2719746" y="4756850"/>
            <a:ext cx="252000" cy="253200"/>
          </a:xfrm>
          <a:prstGeom prst="rect">
            <a:avLst/>
          </a:prstGeom>
          <a:solidFill>
            <a:srgbClr val="FF1EB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Calibri"/>
              <a:ea typeface="Calibri"/>
              <a:cs typeface="Calibri"/>
              <a:sym typeface="Calibri"/>
            </a:endParaRPr>
          </a:p>
        </p:txBody>
      </p:sp>
      <p:sp>
        <p:nvSpPr>
          <p:cNvPr id="1975" name="Google Shape;1975;p173"/>
          <p:cNvSpPr/>
          <p:nvPr/>
        </p:nvSpPr>
        <p:spPr>
          <a:xfrm>
            <a:off x="3003700" y="4756850"/>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dk1"/>
                </a:solidFill>
              </a:rPr>
              <a:t>Outcomes &amp; impacts</a:t>
            </a:r>
            <a:endParaRPr sz="800" b="1" i="0" u="none" strike="noStrike" cap="none">
              <a:solidFill>
                <a:schemeClr val="dk1"/>
              </a:solidFill>
            </a:endParaRPr>
          </a:p>
        </p:txBody>
      </p:sp>
      <p:sp>
        <p:nvSpPr>
          <p:cNvPr id="1976" name="Google Shape;1976;p173"/>
          <p:cNvSpPr/>
          <p:nvPr/>
        </p:nvSpPr>
        <p:spPr>
          <a:xfrm>
            <a:off x="266700" y="2110265"/>
            <a:ext cx="102000" cy="2395500"/>
          </a:xfrm>
          <a:prstGeom prst="leftBrace">
            <a:avLst>
              <a:gd name="adj1" fmla="val 50000"/>
              <a:gd name="adj2" fmla="val 50000"/>
            </a:avLst>
          </a:prstGeom>
          <a:noFill/>
          <a:ln w="19050" cap="flat" cmpd="sng">
            <a:solidFill>
              <a:srgbClr val="1226BB"/>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77" name="Google Shape;1977;p173"/>
          <p:cNvSpPr/>
          <p:nvPr/>
        </p:nvSpPr>
        <p:spPr>
          <a:xfrm>
            <a:off x="266700" y="1265621"/>
            <a:ext cx="93600" cy="480300"/>
          </a:xfrm>
          <a:prstGeom prst="leftBrace">
            <a:avLst>
              <a:gd name="adj1" fmla="val 50000"/>
              <a:gd name="adj2" fmla="val 50000"/>
            </a:avLst>
          </a:prstGeom>
          <a:noFill/>
          <a:ln w="19050" cap="flat" cmpd="sng">
            <a:solidFill>
              <a:srgbClr val="999999"/>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700" i="0" u="none" strike="noStrike" cap="none">
              <a:solidFill>
                <a:srgbClr val="000000"/>
              </a:solidFill>
              <a:latin typeface="Arial Narrow"/>
              <a:ea typeface="Arial Narrow"/>
              <a:cs typeface="Arial Narrow"/>
              <a:sym typeface="Arial Narrow"/>
            </a:endParaRPr>
          </a:p>
        </p:txBody>
      </p:sp>
      <p:sp>
        <p:nvSpPr>
          <p:cNvPr id="1978" name="Google Shape;1978;p173"/>
          <p:cNvSpPr/>
          <p:nvPr/>
        </p:nvSpPr>
        <p:spPr>
          <a:xfrm>
            <a:off x="543452" y="1938229"/>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 Shortlist appropriate schools</a:t>
            </a:r>
            <a:endParaRPr sz="700" b="1" i="0" u="none" strike="noStrike" cap="none">
              <a:solidFill>
                <a:srgbClr val="FFFFFF"/>
              </a:solidFill>
              <a:latin typeface="Arial Narrow"/>
              <a:ea typeface="Arial Narrow"/>
              <a:cs typeface="Arial Narrow"/>
              <a:sym typeface="Arial Narrow"/>
            </a:endParaRPr>
          </a:p>
        </p:txBody>
      </p:sp>
      <p:sp>
        <p:nvSpPr>
          <p:cNvPr id="1946" name="Google Shape;1946;p173"/>
          <p:cNvSpPr/>
          <p:nvPr/>
        </p:nvSpPr>
        <p:spPr>
          <a:xfrm>
            <a:off x="6018071" y="1938229"/>
            <a:ext cx="828000" cy="504000"/>
          </a:xfrm>
          <a:prstGeom prst="rect">
            <a:avLst/>
          </a:prstGeom>
          <a:solidFill>
            <a:srgbClr val="B7B7B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21 Monitor/evaluate progress and generate data insights </a:t>
            </a:r>
            <a:endParaRPr sz="700" i="0" u="none" strike="noStrike" cap="none">
              <a:solidFill>
                <a:srgbClr val="000000"/>
              </a:solidFill>
              <a:latin typeface="Arial Narrow"/>
              <a:ea typeface="Arial Narrow"/>
              <a:cs typeface="Arial Narrow"/>
              <a:sym typeface="Arial Narrow"/>
            </a:endParaRPr>
          </a:p>
        </p:txBody>
      </p:sp>
      <p:cxnSp>
        <p:nvCxnSpPr>
          <p:cNvPr id="1979" name="Google Shape;1979;p173"/>
          <p:cNvCxnSpPr>
            <a:stCxn id="1949" idx="2"/>
            <a:endCxn id="1967" idx="2"/>
          </p:cNvCxnSpPr>
          <p:nvPr/>
        </p:nvCxnSpPr>
        <p:spPr>
          <a:xfrm rot="-5400000">
            <a:off x="7666225" y="3709900"/>
            <a:ext cx="822600" cy="1086300"/>
          </a:xfrm>
          <a:prstGeom prst="bentConnector3">
            <a:avLst>
              <a:gd name="adj1" fmla="val -28948"/>
            </a:avLst>
          </a:prstGeom>
          <a:noFill/>
          <a:ln w="19050" cap="flat" cmpd="sng">
            <a:solidFill>
              <a:srgbClr val="7F7F7F"/>
            </a:solidFill>
            <a:prstDash val="solid"/>
            <a:round/>
            <a:headEnd type="none" w="sm" len="sm"/>
            <a:tailEnd type="triangle" w="med" len="med"/>
          </a:ln>
        </p:spPr>
      </p:cxnSp>
      <p:sp>
        <p:nvSpPr>
          <p:cNvPr id="1980" name="Google Shape;1980;p173"/>
          <p:cNvSpPr/>
          <p:nvPr/>
        </p:nvSpPr>
        <p:spPr>
          <a:xfrm>
            <a:off x="6653550" y="2251600"/>
            <a:ext cx="1438200" cy="297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a:solidFill>
                  <a:srgbClr val="FF1EB4"/>
                </a:solidFill>
                <a:latin typeface="Roboto"/>
                <a:ea typeface="Roboto"/>
                <a:cs typeface="Roboto"/>
                <a:sym typeface="Roboto"/>
              </a:rPr>
              <a:t>              </a:t>
            </a:r>
            <a:r>
              <a:rPr lang="en-GB" sz="800" b="1" i="0" u="none" strike="noStrike" cap="none">
                <a:solidFill>
                  <a:srgbClr val="FF1EB4"/>
                </a:solidFill>
                <a:latin typeface="Roboto"/>
                <a:ea typeface="Roboto"/>
                <a:cs typeface="Roboto"/>
                <a:sym typeface="Roboto"/>
              </a:rPr>
              <a:t>28 Improved           </a:t>
            </a:r>
            <a:br>
              <a:rPr lang="en-GB" sz="800" b="1" i="0" u="none" strike="noStrike" cap="none">
                <a:solidFill>
                  <a:srgbClr val="FF1EB4"/>
                </a:solidFill>
                <a:latin typeface="Roboto"/>
                <a:ea typeface="Roboto"/>
                <a:cs typeface="Roboto"/>
                <a:sym typeface="Roboto"/>
              </a:rPr>
            </a:br>
            <a:r>
              <a:rPr lang="en-GB" sz="800" b="1" i="0" u="none" strike="noStrike" cap="none">
                <a:solidFill>
                  <a:srgbClr val="FF1EB4"/>
                </a:solidFill>
                <a:latin typeface="Roboto"/>
                <a:ea typeface="Roboto"/>
                <a:cs typeface="Roboto"/>
                <a:sym typeface="Roboto"/>
              </a:rPr>
              <a:t>            learning outcomes</a:t>
            </a:r>
            <a:endParaRPr sz="800" i="0" u="none" strike="noStrike" cap="none">
              <a:solidFill>
                <a:srgbClr val="000000"/>
              </a:solidFill>
              <a:latin typeface="Roboto"/>
              <a:ea typeface="Roboto"/>
              <a:cs typeface="Roboto"/>
              <a:sym typeface="Roboto"/>
            </a:endParaRPr>
          </a:p>
        </p:txBody>
      </p:sp>
      <p:sp>
        <p:nvSpPr>
          <p:cNvPr id="1981" name="Google Shape;1981;p173"/>
          <p:cNvSpPr/>
          <p:nvPr/>
        </p:nvSpPr>
        <p:spPr>
          <a:xfrm>
            <a:off x="7112373" y="33378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26 Learners improve numeracy</a:t>
            </a:r>
            <a:endParaRPr sz="700" i="0" u="none" strike="noStrike" cap="none">
              <a:solidFill>
                <a:srgbClr val="000000"/>
              </a:solidFill>
              <a:latin typeface="Arial Narrow"/>
              <a:ea typeface="Arial Narrow"/>
              <a:cs typeface="Arial Narrow"/>
              <a:sym typeface="Arial Narrow"/>
            </a:endParaRPr>
          </a:p>
        </p:txBody>
      </p:sp>
      <p:sp>
        <p:nvSpPr>
          <p:cNvPr id="1982" name="Google Shape;1982;p173"/>
          <p:cNvSpPr/>
          <p:nvPr/>
        </p:nvSpPr>
        <p:spPr>
          <a:xfrm>
            <a:off x="7112373" y="4037633"/>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27 Learners improve technological skills</a:t>
            </a:r>
            <a:endParaRPr sz="700" i="0" u="none" strike="noStrike" cap="none">
              <a:solidFill>
                <a:srgbClr val="000000"/>
              </a:solidFill>
              <a:latin typeface="Arial Narrow"/>
              <a:ea typeface="Arial Narrow"/>
              <a:cs typeface="Arial Narrow"/>
              <a:sym typeface="Arial Narrow"/>
            </a:endParaRPr>
          </a:p>
        </p:txBody>
      </p:sp>
      <p:cxnSp>
        <p:nvCxnSpPr>
          <p:cNvPr id="1983" name="Google Shape;1983;p173"/>
          <p:cNvCxnSpPr>
            <a:stCxn id="1952" idx="3"/>
            <a:endCxn id="1950" idx="1"/>
          </p:cNvCxnSpPr>
          <p:nvPr/>
        </p:nvCxnSpPr>
        <p:spPr>
          <a:xfrm>
            <a:off x="2465405" y="2190229"/>
            <a:ext cx="269400" cy="0"/>
          </a:xfrm>
          <a:prstGeom prst="straightConnector1">
            <a:avLst/>
          </a:prstGeom>
          <a:noFill/>
          <a:ln w="19050" cap="flat" cmpd="sng">
            <a:solidFill>
              <a:srgbClr val="7F7F7F"/>
            </a:solidFill>
            <a:prstDash val="solid"/>
            <a:round/>
            <a:headEnd type="none" w="sm" len="sm"/>
            <a:tailEnd type="triangle" w="med" len="med"/>
          </a:ln>
        </p:spPr>
      </p:cxnSp>
      <p:cxnSp>
        <p:nvCxnSpPr>
          <p:cNvPr id="1984" name="Google Shape;1984;p173"/>
          <p:cNvCxnSpPr>
            <a:stCxn id="1950" idx="3"/>
            <a:endCxn id="1985" idx="1"/>
          </p:cNvCxnSpPr>
          <p:nvPr/>
        </p:nvCxnSpPr>
        <p:spPr>
          <a:xfrm>
            <a:off x="3563165" y="2190229"/>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1986" name="Google Shape;1986;p173"/>
          <p:cNvCxnSpPr>
            <a:stCxn id="1978" idx="2"/>
            <a:endCxn id="1951" idx="0"/>
          </p:cNvCxnSpPr>
          <p:nvPr/>
        </p:nvCxnSpPr>
        <p:spPr>
          <a:xfrm>
            <a:off x="957452" y="2442229"/>
            <a:ext cx="3000" cy="195900"/>
          </a:xfrm>
          <a:prstGeom prst="straightConnector1">
            <a:avLst/>
          </a:prstGeom>
          <a:noFill/>
          <a:ln w="19050" cap="flat" cmpd="sng">
            <a:solidFill>
              <a:srgbClr val="7F7F7F"/>
            </a:solidFill>
            <a:prstDash val="solid"/>
            <a:round/>
            <a:headEnd type="none" w="sm" len="sm"/>
            <a:tailEnd type="triangle" w="med" len="med"/>
          </a:ln>
        </p:spPr>
      </p:cxnSp>
      <p:cxnSp>
        <p:nvCxnSpPr>
          <p:cNvPr id="1987" name="Google Shape;1987;p173"/>
          <p:cNvCxnSpPr>
            <a:stCxn id="1964" idx="2"/>
            <a:endCxn id="1978" idx="0"/>
          </p:cNvCxnSpPr>
          <p:nvPr/>
        </p:nvCxnSpPr>
        <p:spPr>
          <a:xfrm>
            <a:off x="952269" y="1742428"/>
            <a:ext cx="5100" cy="195900"/>
          </a:xfrm>
          <a:prstGeom prst="straightConnector1">
            <a:avLst/>
          </a:prstGeom>
          <a:noFill/>
          <a:ln w="19050" cap="flat" cmpd="sng">
            <a:solidFill>
              <a:srgbClr val="7F7F7F"/>
            </a:solidFill>
            <a:prstDash val="solid"/>
            <a:round/>
            <a:headEnd type="none" w="sm" len="sm"/>
            <a:tailEnd type="triangle" w="med" len="med"/>
          </a:ln>
        </p:spPr>
      </p:cxnSp>
      <p:cxnSp>
        <p:nvCxnSpPr>
          <p:cNvPr id="1988" name="Google Shape;1988;p173"/>
          <p:cNvCxnSpPr>
            <a:stCxn id="1956" idx="2"/>
            <a:endCxn id="1949" idx="0"/>
          </p:cNvCxnSpPr>
          <p:nvPr/>
        </p:nvCxnSpPr>
        <p:spPr>
          <a:xfrm>
            <a:off x="7526373" y="1742428"/>
            <a:ext cx="8100" cy="531600"/>
          </a:xfrm>
          <a:prstGeom prst="straightConnector1">
            <a:avLst/>
          </a:prstGeom>
          <a:noFill/>
          <a:ln w="19050" cap="flat" cmpd="sng">
            <a:solidFill>
              <a:srgbClr val="7F7F7F"/>
            </a:solidFill>
            <a:prstDash val="solid"/>
            <a:round/>
            <a:headEnd type="none" w="sm" len="sm"/>
            <a:tailEnd type="triangle" w="med" len="med"/>
          </a:ln>
        </p:spPr>
      </p:cxnSp>
      <p:sp>
        <p:nvSpPr>
          <p:cNvPr id="1989" name="Google Shape;1989;p173"/>
          <p:cNvSpPr/>
          <p:nvPr/>
        </p:nvSpPr>
        <p:spPr>
          <a:xfrm>
            <a:off x="6018071" y="33378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22 Learners improve the quality of learning hours</a:t>
            </a:r>
            <a:endParaRPr sz="700" i="0" u="none" strike="noStrike" cap="none">
              <a:solidFill>
                <a:srgbClr val="000000"/>
              </a:solidFill>
              <a:latin typeface="Arial Narrow"/>
              <a:ea typeface="Arial Narrow"/>
              <a:cs typeface="Arial Narrow"/>
              <a:sym typeface="Arial Narrow"/>
            </a:endParaRPr>
          </a:p>
        </p:txBody>
      </p:sp>
      <p:cxnSp>
        <p:nvCxnSpPr>
          <p:cNvPr id="1990" name="Google Shape;1990;p173"/>
          <p:cNvCxnSpPr>
            <a:stCxn id="1953" idx="3"/>
            <a:endCxn id="1963" idx="1"/>
          </p:cNvCxnSpPr>
          <p:nvPr/>
        </p:nvCxnSpPr>
        <p:spPr>
          <a:xfrm>
            <a:off x="4657467" y="35898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cxnSp>
        <p:nvCxnSpPr>
          <p:cNvPr id="1991" name="Google Shape;1991;p173"/>
          <p:cNvCxnSpPr>
            <a:stCxn id="1963" idx="3"/>
            <a:endCxn id="1989" idx="1"/>
          </p:cNvCxnSpPr>
          <p:nvPr/>
        </p:nvCxnSpPr>
        <p:spPr>
          <a:xfrm>
            <a:off x="5751769" y="35898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cxnSp>
        <p:nvCxnSpPr>
          <p:cNvPr id="1992" name="Google Shape;1992;p173"/>
          <p:cNvCxnSpPr>
            <a:stCxn id="1957" idx="3"/>
            <a:endCxn id="1993" idx="1"/>
          </p:cNvCxnSpPr>
          <p:nvPr/>
        </p:nvCxnSpPr>
        <p:spPr>
          <a:xfrm>
            <a:off x="2466873" y="4289633"/>
            <a:ext cx="268200" cy="600"/>
          </a:xfrm>
          <a:prstGeom prst="bentConnector3">
            <a:avLst>
              <a:gd name="adj1" fmla="val 50017"/>
            </a:avLst>
          </a:prstGeom>
          <a:noFill/>
          <a:ln w="19050" cap="flat" cmpd="sng">
            <a:solidFill>
              <a:srgbClr val="7F7F7F"/>
            </a:solidFill>
            <a:prstDash val="solid"/>
            <a:round/>
            <a:headEnd type="none" w="sm" len="sm"/>
            <a:tailEnd type="triangle" w="med" len="med"/>
          </a:ln>
        </p:spPr>
      </p:cxnSp>
      <p:sp>
        <p:nvSpPr>
          <p:cNvPr id="1962" name="Google Shape;1962;p173"/>
          <p:cNvSpPr/>
          <p:nvPr/>
        </p:nvSpPr>
        <p:spPr>
          <a:xfrm>
            <a:off x="2735165" y="3337832"/>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11 Teachers learn skills to support learners to learn  in labs</a:t>
            </a:r>
            <a:endParaRPr sz="700" i="0" u="sng" strike="noStrike" cap="none">
              <a:solidFill>
                <a:srgbClr val="000000"/>
              </a:solidFill>
              <a:latin typeface="Arial Narrow"/>
              <a:ea typeface="Arial Narrow"/>
              <a:cs typeface="Arial Narrow"/>
              <a:sym typeface="Arial Narrow"/>
            </a:endParaRPr>
          </a:p>
        </p:txBody>
      </p:sp>
      <p:sp>
        <p:nvSpPr>
          <p:cNvPr id="1993" name="Google Shape;1993;p173"/>
          <p:cNvSpPr/>
          <p:nvPr/>
        </p:nvSpPr>
        <p:spPr>
          <a:xfrm>
            <a:off x="2735165" y="4037633"/>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12 Devices are securely deployed and functioning</a:t>
            </a:r>
            <a:endParaRPr sz="700" i="0" u="sng" strike="noStrike" cap="none">
              <a:solidFill>
                <a:srgbClr val="000000"/>
              </a:solidFill>
              <a:latin typeface="Arial Narrow"/>
              <a:ea typeface="Arial Narrow"/>
              <a:cs typeface="Arial Narrow"/>
              <a:sym typeface="Arial Narrow"/>
            </a:endParaRPr>
          </a:p>
        </p:txBody>
      </p:sp>
      <p:sp>
        <p:nvSpPr>
          <p:cNvPr id="1985" name="Google Shape;1985;p173"/>
          <p:cNvSpPr/>
          <p:nvPr/>
        </p:nvSpPr>
        <p:spPr>
          <a:xfrm>
            <a:off x="3829467" y="1938229"/>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14 Facilitators are able to facilitate learning sessions and manage tech</a:t>
            </a:r>
            <a:endParaRPr sz="700" b="1" i="0" u="none" strike="noStrike" cap="none">
              <a:solidFill>
                <a:srgbClr val="FFFFFF"/>
              </a:solidFill>
              <a:latin typeface="Arial Narrow"/>
              <a:ea typeface="Arial Narrow"/>
              <a:cs typeface="Arial Narrow"/>
              <a:sym typeface="Arial Narrow"/>
            </a:endParaRPr>
          </a:p>
        </p:txBody>
      </p:sp>
      <p:cxnSp>
        <p:nvCxnSpPr>
          <p:cNvPr id="1994" name="Google Shape;1994;p173"/>
          <p:cNvCxnSpPr>
            <a:stCxn id="1985" idx="3"/>
            <a:endCxn id="1955" idx="1"/>
          </p:cNvCxnSpPr>
          <p:nvPr/>
        </p:nvCxnSpPr>
        <p:spPr>
          <a:xfrm>
            <a:off x="4657467" y="2190229"/>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1995" name="Google Shape;1995;p173"/>
          <p:cNvCxnSpPr>
            <a:stCxn id="1946" idx="2"/>
            <a:endCxn id="1963" idx="0"/>
          </p:cNvCxnSpPr>
          <p:nvPr/>
        </p:nvCxnSpPr>
        <p:spPr>
          <a:xfrm rot="5400000">
            <a:off x="5437121" y="2342779"/>
            <a:ext cx="895500" cy="1094400"/>
          </a:xfrm>
          <a:prstGeom prst="bentConnector3">
            <a:avLst>
              <a:gd name="adj1" fmla="val 50006"/>
            </a:avLst>
          </a:prstGeom>
          <a:noFill/>
          <a:ln w="19050" cap="flat" cmpd="sng">
            <a:solidFill>
              <a:srgbClr val="7F7F7F"/>
            </a:solidFill>
            <a:prstDash val="solid"/>
            <a:round/>
            <a:headEnd type="triangle" w="sm" len="sm"/>
            <a:tailEnd type="triangle" w="med" len="med"/>
          </a:ln>
        </p:spPr>
      </p:cxnSp>
      <p:sp>
        <p:nvSpPr>
          <p:cNvPr id="1996" name="Google Shape;1996;p173"/>
          <p:cNvSpPr/>
          <p:nvPr/>
        </p:nvSpPr>
        <p:spPr>
          <a:xfrm>
            <a:off x="1632631" y="26380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5 Obtain </a:t>
            </a:r>
            <a:r>
              <a:rPr lang="en-GB" sz="700" b="1" i="0" u="sng" strike="noStrike" cap="none">
                <a:solidFill>
                  <a:srgbClr val="FFFFFF"/>
                </a:solidFill>
                <a:latin typeface="Arial Narrow"/>
                <a:ea typeface="Arial Narrow"/>
                <a:cs typeface="Arial Narrow"/>
                <a:sym typeface="Arial Narrow"/>
              </a:rPr>
              <a:t>principal </a:t>
            </a:r>
            <a:r>
              <a:rPr lang="en-GB" sz="700" b="1" i="0" u="none" strike="noStrike" cap="none">
                <a:solidFill>
                  <a:srgbClr val="FFFFFF"/>
                </a:solidFill>
                <a:latin typeface="Arial Narrow"/>
                <a:ea typeface="Arial Narrow"/>
                <a:cs typeface="Arial Narrow"/>
                <a:sym typeface="Arial Narrow"/>
              </a:rPr>
              <a:t>buy in</a:t>
            </a:r>
            <a:endParaRPr sz="700" i="0" u="none" strike="noStrike" cap="none">
              <a:solidFill>
                <a:srgbClr val="000000"/>
              </a:solidFill>
              <a:latin typeface="Arial Narrow"/>
              <a:ea typeface="Arial Narrow"/>
              <a:cs typeface="Arial Narrow"/>
              <a:sym typeface="Arial Narrow"/>
            </a:endParaRPr>
          </a:p>
        </p:txBody>
      </p:sp>
      <p:cxnSp>
        <p:nvCxnSpPr>
          <p:cNvPr id="1997" name="Google Shape;1997;p173"/>
          <p:cNvCxnSpPr>
            <a:stCxn id="1951" idx="2"/>
            <a:endCxn id="1957" idx="1"/>
          </p:cNvCxnSpPr>
          <p:nvPr/>
        </p:nvCxnSpPr>
        <p:spPr>
          <a:xfrm rot="-5400000" flipH="1">
            <a:off x="725961" y="3376630"/>
            <a:ext cx="1147500" cy="678300"/>
          </a:xfrm>
          <a:prstGeom prst="bentConnector2">
            <a:avLst/>
          </a:prstGeom>
          <a:noFill/>
          <a:ln w="19050" cap="flat" cmpd="sng">
            <a:solidFill>
              <a:srgbClr val="7F7F7F"/>
            </a:solidFill>
            <a:prstDash val="solid"/>
            <a:round/>
            <a:headEnd type="none" w="sm" len="sm"/>
            <a:tailEnd type="triangle" w="med" len="med"/>
          </a:ln>
        </p:spPr>
      </p:cxnSp>
      <p:sp>
        <p:nvSpPr>
          <p:cNvPr id="1998" name="Google Shape;1998;p173"/>
          <p:cNvSpPr/>
          <p:nvPr/>
        </p:nvSpPr>
        <p:spPr>
          <a:xfrm>
            <a:off x="2735165" y="26380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10 Register students and set up learning session timetables</a:t>
            </a:r>
            <a:endParaRPr sz="700" b="1" i="0" u="none" strike="noStrike" cap="none">
              <a:solidFill>
                <a:srgbClr val="FFFFFF"/>
              </a:solidFill>
              <a:latin typeface="Arial Narrow"/>
              <a:ea typeface="Arial Narrow"/>
              <a:cs typeface="Arial Narrow"/>
              <a:sym typeface="Arial Narrow"/>
            </a:endParaRPr>
          </a:p>
        </p:txBody>
      </p:sp>
      <p:cxnSp>
        <p:nvCxnSpPr>
          <p:cNvPr id="1999" name="Google Shape;1999;p173"/>
          <p:cNvCxnSpPr>
            <a:stCxn id="1951" idx="3"/>
            <a:endCxn id="1996" idx="1"/>
          </p:cNvCxnSpPr>
          <p:nvPr/>
        </p:nvCxnSpPr>
        <p:spPr>
          <a:xfrm>
            <a:off x="1374561" y="2890030"/>
            <a:ext cx="258000" cy="600"/>
          </a:xfrm>
          <a:prstGeom prst="bentConnector3">
            <a:avLst>
              <a:gd name="adj1" fmla="val 50014"/>
            </a:avLst>
          </a:prstGeom>
          <a:noFill/>
          <a:ln w="19050" cap="flat" cmpd="sng">
            <a:solidFill>
              <a:srgbClr val="7F7F7F"/>
            </a:solidFill>
            <a:prstDash val="solid"/>
            <a:round/>
            <a:headEnd type="none" w="sm" len="sm"/>
            <a:tailEnd type="triangle" w="med" len="med"/>
          </a:ln>
        </p:spPr>
      </p:cxnSp>
      <p:cxnSp>
        <p:nvCxnSpPr>
          <p:cNvPr id="2000" name="Google Shape;2000;p173"/>
          <p:cNvCxnSpPr>
            <a:stCxn id="1996" idx="3"/>
            <a:endCxn id="1998" idx="1"/>
          </p:cNvCxnSpPr>
          <p:nvPr/>
        </p:nvCxnSpPr>
        <p:spPr>
          <a:xfrm>
            <a:off x="2460631" y="2890030"/>
            <a:ext cx="274500" cy="0"/>
          </a:xfrm>
          <a:prstGeom prst="straightConnector1">
            <a:avLst/>
          </a:prstGeom>
          <a:noFill/>
          <a:ln w="19050" cap="flat" cmpd="sng">
            <a:solidFill>
              <a:srgbClr val="7F7F7F"/>
            </a:solidFill>
            <a:prstDash val="solid"/>
            <a:round/>
            <a:headEnd type="none" w="sm" len="sm"/>
            <a:tailEnd type="triangle" w="med" len="med"/>
          </a:ln>
        </p:spPr>
      </p:cxnSp>
      <p:cxnSp>
        <p:nvCxnSpPr>
          <p:cNvPr id="2001" name="Google Shape;2001;p173"/>
          <p:cNvCxnSpPr>
            <a:stCxn id="1998" idx="3"/>
            <a:endCxn id="1953" idx="1"/>
          </p:cNvCxnSpPr>
          <p:nvPr/>
        </p:nvCxnSpPr>
        <p:spPr>
          <a:xfrm>
            <a:off x="3563165" y="2890030"/>
            <a:ext cx="266400" cy="699900"/>
          </a:xfrm>
          <a:prstGeom prst="bentConnector3">
            <a:avLst>
              <a:gd name="adj1" fmla="val 24018"/>
            </a:avLst>
          </a:prstGeom>
          <a:noFill/>
          <a:ln w="19050" cap="flat" cmpd="sng">
            <a:solidFill>
              <a:srgbClr val="7F7F7F"/>
            </a:solidFill>
            <a:prstDash val="solid"/>
            <a:round/>
            <a:headEnd type="none" w="sm" len="sm"/>
            <a:tailEnd type="triangle" w="med" len="med"/>
          </a:ln>
        </p:spPr>
      </p:cxnSp>
      <p:cxnSp>
        <p:nvCxnSpPr>
          <p:cNvPr id="2002" name="Google Shape;2002;p173"/>
          <p:cNvCxnSpPr>
            <a:stCxn id="1959" idx="3"/>
            <a:endCxn id="1962" idx="1"/>
          </p:cNvCxnSpPr>
          <p:nvPr/>
        </p:nvCxnSpPr>
        <p:spPr>
          <a:xfrm>
            <a:off x="2468863" y="3589832"/>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2003" name="Google Shape;2003;p173"/>
          <p:cNvCxnSpPr>
            <a:stCxn id="1985" idx="2"/>
            <a:endCxn id="1953" idx="0"/>
          </p:cNvCxnSpPr>
          <p:nvPr/>
        </p:nvCxnSpPr>
        <p:spPr>
          <a:xfrm rot="-5400000" flipH="1">
            <a:off x="3796017" y="2889679"/>
            <a:ext cx="895500" cy="600"/>
          </a:xfrm>
          <a:prstGeom prst="bentConnector3">
            <a:avLst>
              <a:gd name="adj1" fmla="val 50006"/>
            </a:avLst>
          </a:prstGeom>
          <a:noFill/>
          <a:ln w="19050" cap="flat" cmpd="sng">
            <a:solidFill>
              <a:srgbClr val="7F7F7F"/>
            </a:solidFill>
            <a:prstDash val="solid"/>
            <a:round/>
            <a:headEnd type="none" w="sm" len="sm"/>
            <a:tailEnd type="triangle" w="med" len="med"/>
          </a:ln>
        </p:spPr>
      </p:cxnSp>
      <p:cxnSp>
        <p:nvCxnSpPr>
          <p:cNvPr id="2004" name="Google Shape;2004;p173"/>
          <p:cNvCxnSpPr>
            <a:stCxn id="1989" idx="3"/>
            <a:endCxn id="1954" idx="1"/>
          </p:cNvCxnSpPr>
          <p:nvPr/>
        </p:nvCxnSpPr>
        <p:spPr>
          <a:xfrm rot="10800000" flipH="1">
            <a:off x="6846071" y="2889932"/>
            <a:ext cx="266400" cy="699900"/>
          </a:xfrm>
          <a:prstGeom prst="bentConnector3">
            <a:avLst>
              <a:gd name="adj1" fmla="val 23622"/>
            </a:avLst>
          </a:prstGeom>
          <a:noFill/>
          <a:ln w="19050" cap="flat" cmpd="sng">
            <a:solidFill>
              <a:srgbClr val="7F7F7F"/>
            </a:solidFill>
            <a:prstDash val="solid"/>
            <a:round/>
            <a:headEnd type="none" w="sm" len="sm"/>
            <a:tailEnd type="triangle" w="med" len="med"/>
          </a:ln>
        </p:spPr>
      </p:cxnSp>
      <p:cxnSp>
        <p:nvCxnSpPr>
          <p:cNvPr id="2005" name="Google Shape;2005;p173"/>
          <p:cNvCxnSpPr>
            <a:stCxn id="1993" idx="3"/>
            <a:endCxn id="1953" idx="1"/>
          </p:cNvCxnSpPr>
          <p:nvPr/>
        </p:nvCxnSpPr>
        <p:spPr>
          <a:xfrm rot="10800000" flipH="1">
            <a:off x="3563165" y="3589733"/>
            <a:ext cx="266400" cy="699900"/>
          </a:xfrm>
          <a:prstGeom prst="bentConnector3">
            <a:avLst>
              <a:gd name="adj1" fmla="val 24018"/>
            </a:avLst>
          </a:prstGeom>
          <a:noFill/>
          <a:ln w="19050" cap="flat" cmpd="sng">
            <a:solidFill>
              <a:srgbClr val="7F7F7F"/>
            </a:solidFill>
            <a:prstDash val="solid"/>
            <a:round/>
            <a:headEnd type="none" w="sm" len="sm"/>
            <a:tailEnd type="triangle" w="med" len="med"/>
          </a:ln>
        </p:spPr>
      </p:cxnSp>
      <p:cxnSp>
        <p:nvCxnSpPr>
          <p:cNvPr id="2006" name="Google Shape;2006;p173"/>
          <p:cNvCxnSpPr>
            <a:stCxn id="1980" idx="0"/>
            <a:endCxn id="1946" idx="3"/>
          </p:cNvCxnSpPr>
          <p:nvPr/>
        </p:nvCxnSpPr>
        <p:spPr>
          <a:xfrm rot="5400000" flipH="1">
            <a:off x="7078650" y="1957600"/>
            <a:ext cx="61500" cy="526500"/>
          </a:xfrm>
          <a:prstGeom prst="bentConnector2">
            <a:avLst/>
          </a:prstGeom>
          <a:noFill/>
          <a:ln w="19050" cap="flat" cmpd="sng">
            <a:solidFill>
              <a:srgbClr val="7F7F7F"/>
            </a:solidFill>
            <a:prstDash val="solid"/>
            <a:round/>
            <a:headEnd type="none" w="sm" len="sm"/>
            <a:tailEnd type="triangle" w="med" len="med"/>
          </a:ln>
        </p:spPr>
      </p:cxnSp>
      <p:cxnSp>
        <p:nvCxnSpPr>
          <p:cNvPr id="2007" name="Google Shape;2007;p173"/>
          <p:cNvCxnSpPr>
            <a:stCxn id="1989" idx="3"/>
            <a:endCxn id="1982" idx="1"/>
          </p:cNvCxnSpPr>
          <p:nvPr/>
        </p:nvCxnSpPr>
        <p:spPr>
          <a:xfrm>
            <a:off x="6846071" y="3589832"/>
            <a:ext cx="266400" cy="699900"/>
          </a:xfrm>
          <a:prstGeom prst="bentConnector3">
            <a:avLst>
              <a:gd name="adj1" fmla="val 23622"/>
            </a:avLst>
          </a:prstGeom>
          <a:noFill/>
          <a:ln w="19050" cap="flat" cmpd="sng">
            <a:solidFill>
              <a:srgbClr val="7F7F7F"/>
            </a:solidFill>
            <a:prstDash val="solid"/>
            <a:round/>
            <a:headEnd type="none" w="sm" len="sm"/>
            <a:tailEnd type="triangle" w="med" len="med"/>
          </a:ln>
        </p:spPr>
      </p:cxnSp>
      <p:cxnSp>
        <p:nvCxnSpPr>
          <p:cNvPr id="2008" name="Google Shape;2008;p173"/>
          <p:cNvCxnSpPr>
            <a:stCxn id="1989" idx="3"/>
            <a:endCxn id="1981" idx="1"/>
          </p:cNvCxnSpPr>
          <p:nvPr/>
        </p:nvCxnSpPr>
        <p:spPr>
          <a:xfrm>
            <a:off x="6846071" y="3589832"/>
            <a:ext cx="266400" cy="0"/>
          </a:xfrm>
          <a:prstGeom prst="straightConnector1">
            <a:avLst/>
          </a:prstGeom>
          <a:noFill/>
          <a:ln w="19050" cap="flat" cmpd="sng">
            <a:solidFill>
              <a:srgbClr val="7F7F7F"/>
            </a:solidFill>
            <a:prstDash val="solid"/>
            <a:round/>
            <a:headEnd type="none" w="sm" len="sm"/>
            <a:tailEnd type="triangle" w="med" len="med"/>
          </a:ln>
        </p:spPr>
      </p:cxnSp>
      <p:sp>
        <p:nvSpPr>
          <p:cNvPr id="2009" name="Google Shape;2009;p173"/>
          <p:cNvSpPr/>
          <p:nvPr/>
        </p:nvSpPr>
        <p:spPr>
          <a:xfrm>
            <a:off x="647932" y="4756850"/>
            <a:ext cx="252000" cy="2532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Calibri"/>
              <a:ea typeface="Calibri"/>
              <a:cs typeface="Calibri"/>
              <a:sym typeface="Calibri"/>
            </a:endParaRPr>
          </a:p>
        </p:txBody>
      </p:sp>
      <p:sp>
        <p:nvSpPr>
          <p:cNvPr id="2010" name="Google Shape;2010;p173"/>
          <p:cNvSpPr txBox="1"/>
          <p:nvPr/>
        </p:nvSpPr>
        <p:spPr>
          <a:xfrm>
            <a:off x="371896" y="183675"/>
            <a:ext cx="83097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3000" b="1">
                <a:solidFill>
                  <a:schemeClr val="dk1"/>
                </a:solidFill>
                <a:latin typeface="Roboto"/>
                <a:ea typeface="Roboto"/>
                <a:cs typeface="Roboto"/>
                <a:sym typeface="Roboto"/>
              </a:rPr>
              <a:t>Theory of Change</a:t>
            </a:r>
            <a:r>
              <a:rPr lang="en-GB" sz="3000" b="1">
                <a:solidFill>
                  <a:schemeClr val="dk2"/>
                </a:solidFill>
                <a:latin typeface="Roboto"/>
                <a:ea typeface="Roboto"/>
                <a:cs typeface="Roboto"/>
                <a:sym typeface="Roboto"/>
              </a:rPr>
              <a:t>.</a:t>
            </a:r>
            <a:endParaRPr sz="2000" b="1">
              <a:solidFill>
                <a:schemeClr val="dk2"/>
              </a:solidFill>
              <a:latin typeface="Roboto"/>
              <a:ea typeface="Roboto"/>
              <a:cs typeface="Roboto"/>
              <a:sym typeface="Roboto"/>
            </a:endParaRPr>
          </a:p>
        </p:txBody>
      </p:sp>
      <p:sp>
        <p:nvSpPr>
          <p:cNvPr id="2011" name="Google Shape;2011;p173"/>
          <p:cNvSpPr txBox="1"/>
          <p:nvPr/>
        </p:nvSpPr>
        <p:spPr>
          <a:xfrm>
            <a:off x="385871" y="670225"/>
            <a:ext cx="83097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1500" b="1">
                <a:solidFill>
                  <a:schemeClr val="dk1"/>
                </a:solidFill>
                <a:latin typeface="Roboto"/>
                <a:ea typeface="Roboto"/>
                <a:cs typeface="Roboto"/>
                <a:sym typeface="Roboto"/>
              </a:rPr>
              <a:t>Create an Enabling Environment to Ensure </a:t>
            </a:r>
            <a:r>
              <a:rPr lang="en-GB" sz="1500" b="1">
                <a:solidFill>
                  <a:schemeClr val="dk2"/>
                </a:solidFill>
                <a:latin typeface="Roboto"/>
                <a:ea typeface="Roboto"/>
                <a:cs typeface="Roboto"/>
                <a:sym typeface="Roboto"/>
              </a:rPr>
              <a:t>All Learners Obtain the Foundational Skills Required to Reach Their Full Potential.</a:t>
            </a:r>
            <a:endParaRPr sz="1500" b="1">
              <a:solidFill>
                <a:schemeClr val="dk2"/>
              </a:solidFill>
              <a:latin typeface="Roboto"/>
              <a:ea typeface="Roboto"/>
              <a:cs typeface="Roboto"/>
              <a:sym typeface="Roboto"/>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lick 4 - ToC - White 1">
  <p:cSld name="CUSTOM_4_2">
    <p:spTree>
      <p:nvGrpSpPr>
        <p:cNvPr id="1" name="Shape 2012"/>
        <p:cNvGrpSpPr/>
        <p:nvPr/>
      </p:nvGrpSpPr>
      <p:grpSpPr>
        <a:xfrm>
          <a:off x="0" y="0"/>
          <a:ext cx="0" cy="0"/>
          <a:chOff x="0" y="0"/>
          <a:chExt cx="0" cy="0"/>
        </a:xfrm>
      </p:grpSpPr>
      <p:sp>
        <p:nvSpPr>
          <p:cNvPr id="2013" name="Google Shape;2013;p17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2014" name="Google Shape;2014;p174"/>
          <p:cNvCxnSpPr>
            <a:stCxn id="2015" idx="0"/>
            <a:endCxn id="2016" idx="2"/>
          </p:cNvCxnSpPr>
          <p:nvPr/>
        </p:nvCxnSpPr>
        <p:spPr>
          <a:xfrm rot="10800000">
            <a:off x="6432071" y="1285129"/>
            <a:ext cx="0" cy="195900"/>
          </a:xfrm>
          <a:prstGeom prst="straightConnector1">
            <a:avLst/>
          </a:prstGeom>
          <a:noFill/>
          <a:ln w="19050" cap="flat" cmpd="sng">
            <a:solidFill>
              <a:srgbClr val="7F7F7F"/>
            </a:solidFill>
            <a:prstDash val="solid"/>
            <a:round/>
            <a:headEnd type="none" w="sm" len="sm"/>
            <a:tailEnd type="triangle" w="med" len="med"/>
          </a:ln>
        </p:spPr>
      </p:cxnSp>
      <p:sp>
        <p:nvSpPr>
          <p:cNvPr id="2017" name="Google Shape;2017;p174"/>
          <p:cNvSpPr txBox="1"/>
          <p:nvPr/>
        </p:nvSpPr>
        <p:spPr>
          <a:xfrm>
            <a:off x="4859675" y="216900"/>
            <a:ext cx="4111500" cy="4059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18" name="Google Shape;2018;p174"/>
          <p:cNvSpPr/>
          <p:nvPr/>
        </p:nvSpPr>
        <p:spPr>
          <a:xfrm>
            <a:off x="5967956" y="4284581"/>
            <a:ext cx="828000" cy="504000"/>
          </a:xfrm>
          <a:prstGeom prst="rect">
            <a:avLst/>
          </a:prstGeom>
          <a:solidFill>
            <a:srgbClr val="3CDBC0"/>
          </a:solidFill>
          <a:ln w="381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Calibri"/>
                <a:ea typeface="Calibri"/>
                <a:cs typeface="Calibri"/>
                <a:sym typeface="Calibri"/>
              </a:rPr>
              <a:t>23 Learners are enabled to attend  learning sessions at home</a:t>
            </a:r>
            <a:endParaRPr sz="1100" b="0" i="0" u="none" strike="noStrike" cap="none">
              <a:solidFill>
                <a:schemeClr val="dk1"/>
              </a:solidFill>
              <a:latin typeface="Arial"/>
              <a:ea typeface="Arial"/>
              <a:cs typeface="Arial"/>
              <a:sym typeface="Arial"/>
            </a:endParaRPr>
          </a:p>
        </p:txBody>
      </p:sp>
      <p:sp>
        <p:nvSpPr>
          <p:cNvPr id="2019" name="Google Shape;2019;p174"/>
          <p:cNvSpPr/>
          <p:nvPr/>
        </p:nvSpPr>
        <p:spPr>
          <a:xfrm>
            <a:off x="7046275" y="1816750"/>
            <a:ext cx="976200" cy="2390400"/>
          </a:xfrm>
          <a:prstGeom prst="rect">
            <a:avLst/>
          </a:prstGeom>
          <a:noFill/>
          <a:ln w="28575"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600" b="1" i="0" u="none" strike="noStrike" cap="none">
              <a:solidFill>
                <a:srgbClr val="FF0000"/>
              </a:solidFill>
              <a:latin typeface="Arial"/>
              <a:ea typeface="Arial"/>
              <a:cs typeface="Arial"/>
              <a:sym typeface="Arial"/>
            </a:endParaRPr>
          </a:p>
        </p:txBody>
      </p:sp>
      <p:sp>
        <p:nvSpPr>
          <p:cNvPr id="2020" name="Google Shape;2020;p174"/>
          <p:cNvSpPr/>
          <p:nvPr/>
        </p:nvSpPr>
        <p:spPr>
          <a:xfrm>
            <a:off x="2734865" y="1481029"/>
            <a:ext cx="8283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9 Develop and provide training &amp; skills development to </a:t>
            </a:r>
            <a:r>
              <a:rPr lang="en-GB" sz="700" b="1" i="0" u="sng" strike="noStrike" cap="none">
                <a:solidFill>
                  <a:srgbClr val="FFFFFF"/>
                </a:solidFill>
                <a:latin typeface="Arial Narrow"/>
                <a:ea typeface="Arial Narrow"/>
                <a:cs typeface="Arial Narrow"/>
                <a:sym typeface="Arial Narrow"/>
              </a:rPr>
              <a:t>facilitators</a:t>
            </a:r>
            <a:endParaRPr sz="700" b="1" i="0" u="none" strike="noStrike" cap="none">
              <a:solidFill>
                <a:srgbClr val="FFFFFF"/>
              </a:solidFill>
              <a:latin typeface="Arial Narrow"/>
              <a:ea typeface="Arial Narrow"/>
              <a:cs typeface="Arial Narrow"/>
              <a:sym typeface="Arial Narrow"/>
            </a:endParaRPr>
          </a:p>
        </p:txBody>
      </p:sp>
      <p:sp>
        <p:nvSpPr>
          <p:cNvPr id="2021" name="Google Shape;2021;p174"/>
          <p:cNvSpPr/>
          <p:nvPr/>
        </p:nvSpPr>
        <p:spPr>
          <a:xfrm>
            <a:off x="546561" y="21808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3 Assess and advise schools on enabling factors</a:t>
            </a:r>
            <a:endParaRPr sz="700" b="1" i="0" u="none" strike="noStrike" cap="none">
              <a:solidFill>
                <a:srgbClr val="000000"/>
              </a:solidFill>
              <a:latin typeface="Arial Narrow"/>
              <a:ea typeface="Arial Narrow"/>
              <a:cs typeface="Arial Narrow"/>
              <a:sym typeface="Arial Narrow"/>
            </a:endParaRPr>
          </a:p>
        </p:txBody>
      </p:sp>
      <p:sp>
        <p:nvSpPr>
          <p:cNvPr id="2022" name="Google Shape;2022;p174"/>
          <p:cNvSpPr/>
          <p:nvPr/>
        </p:nvSpPr>
        <p:spPr>
          <a:xfrm>
            <a:off x="1637405" y="1481029"/>
            <a:ext cx="828000" cy="504000"/>
          </a:xfrm>
          <a:prstGeom prst="rect">
            <a:avLst/>
          </a:prstGeom>
          <a:solidFill>
            <a:srgbClr val="FF1EB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4 Create </a:t>
            </a:r>
            <a:r>
              <a:rPr lang="en-GB" sz="700" b="1" i="0" u="sng" strike="noStrike" cap="none">
                <a:solidFill>
                  <a:srgbClr val="FFFFFF"/>
                </a:solidFill>
                <a:latin typeface="Arial Narrow"/>
                <a:ea typeface="Arial Narrow"/>
                <a:cs typeface="Arial Narrow"/>
                <a:sym typeface="Arial Narrow"/>
              </a:rPr>
              <a:t>facilitator</a:t>
            </a:r>
            <a:r>
              <a:rPr lang="en-GB" sz="700" b="1" i="0" u="none" strike="noStrike" cap="none">
                <a:solidFill>
                  <a:srgbClr val="FFFFFF"/>
                </a:solidFill>
                <a:latin typeface="Arial Narrow"/>
                <a:ea typeface="Arial Narrow"/>
                <a:cs typeface="Arial Narrow"/>
                <a:sym typeface="Arial Narrow"/>
              </a:rPr>
              <a:t> jobs to hire unemployed youths</a:t>
            </a:r>
            <a:endParaRPr sz="700" b="1" i="0" u="sng" strike="noStrike" cap="none">
              <a:solidFill>
                <a:srgbClr val="000000"/>
              </a:solidFill>
              <a:latin typeface="Arial Narrow"/>
              <a:ea typeface="Arial Narrow"/>
              <a:cs typeface="Arial Narrow"/>
              <a:sym typeface="Arial Narrow"/>
            </a:endParaRPr>
          </a:p>
        </p:txBody>
      </p:sp>
      <p:sp>
        <p:nvSpPr>
          <p:cNvPr id="2023" name="Google Shape;2023;p174"/>
          <p:cNvSpPr/>
          <p:nvPr/>
        </p:nvSpPr>
        <p:spPr>
          <a:xfrm>
            <a:off x="3829467" y="2880632"/>
            <a:ext cx="828000" cy="504000"/>
          </a:xfrm>
          <a:prstGeom prst="rect">
            <a:avLst/>
          </a:prstGeom>
          <a:solidFill>
            <a:srgbClr val="1226BB"/>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15 Learners are enabled to attend learning sessions at school</a:t>
            </a:r>
            <a:endParaRPr sz="700" i="0" u="none" strike="noStrike" cap="none">
              <a:solidFill>
                <a:srgbClr val="000000"/>
              </a:solidFill>
              <a:latin typeface="Arial Narrow"/>
              <a:ea typeface="Arial Narrow"/>
              <a:cs typeface="Arial Narrow"/>
              <a:sym typeface="Arial Narrow"/>
            </a:endParaRPr>
          </a:p>
        </p:txBody>
      </p:sp>
      <p:sp>
        <p:nvSpPr>
          <p:cNvPr id="2024" name="Google Shape;2024;p174"/>
          <p:cNvSpPr/>
          <p:nvPr/>
        </p:nvSpPr>
        <p:spPr>
          <a:xfrm>
            <a:off x="7112373" y="2180830"/>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25 Learners improve English literacy</a:t>
            </a:r>
            <a:endParaRPr sz="700" i="0" u="none" strike="noStrike" cap="none">
              <a:solidFill>
                <a:srgbClr val="000000"/>
              </a:solidFill>
              <a:latin typeface="Arial Narrow"/>
              <a:ea typeface="Arial Narrow"/>
              <a:cs typeface="Arial Narrow"/>
              <a:sym typeface="Arial Narrow"/>
            </a:endParaRPr>
          </a:p>
        </p:txBody>
      </p:sp>
      <p:sp>
        <p:nvSpPr>
          <p:cNvPr id="2025" name="Google Shape;2025;p174"/>
          <p:cNvSpPr/>
          <p:nvPr/>
        </p:nvSpPr>
        <p:spPr>
          <a:xfrm>
            <a:off x="4923769" y="4276961"/>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19 Engage parents to support learning activities</a:t>
            </a:r>
            <a:endParaRPr sz="700" i="0" u="none" strike="noStrike" cap="none">
              <a:solidFill>
                <a:schemeClr val="dk1"/>
              </a:solidFill>
              <a:latin typeface="Arial Narrow"/>
              <a:ea typeface="Arial Narrow"/>
              <a:cs typeface="Arial Narrow"/>
              <a:sym typeface="Arial Narrow"/>
            </a:endParaRPr>
          </a:p>
        </p:txBody>
      </p:sp>
      <p:sp>
        <p:nvSpPr>
          <p:cNvPr id="2026" name="Google Shape;2026;p174"/>
          <p:cNvSpPr/>
          <p:nvPr/>
        </p:nvSpPr>
        <p:spPr>
          <a:xfrm>
            <a:off x="4923769" y="1481029"/>
            <a:ext cx="828000" cy="504000"/>
          </a:xfrm>
          <a:prstGeom prst="rect">
            <a:avLst/>
          </a:prstGeom>
          <a:solidFill>
            <a:srgbClr val="FF1EB4"/>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17 Facilitators become more employable</a:t>
            </a:r>
            <a:endParaRPr sz="700" i="0" u="none" strike="noStrike" cap="none">
              <a:solidFill>
                <a:srgbClr val="000000"/>
              </a:solidFill>
              <a:latin typeface="Arial Narrow"/>
              <a:ea typeface="Arial Narrow"/>
              <a:cs typeface="Arial Narrow"/>
              <a:sym typeface="Arial Narrow"/>
            </a:endParaRPr>
          </a:p>
        </p:txBody>
      </p:sp>
      <p:sp>
        <p:nvSpPr>
          <p:cNvPr id="2027" name="Google Shape;2027;p174"/>
          <p:cNvSpPr/>
          <p:nvPr/>
        </p:nvSpPr>
        <p:spPr>
          <a:xfrm>
            <a:off x="7112373" y="7812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24 Inform provincial curriculum</a:t>
            </a:r>
            <a:r>
              <a:rPr lang="en-GB" sz="700" b="1">
                <a:solidFill>
                  <a:srgbClr val="FFFFFF"/>
                </a:solidFill>
                <a:latin typeface="Arial Narrow"/>
                <a:ea typeface="Arial Narrow"/>
                <a:cs typeface="Arial Narrow"/>
                <a:sym typeface="Arial Narrow"/>
              </a:rPr>
              <a:t> </a:t>
            </a:r>
            <a:r>
              <a:rPr lang="en-GB" sz="700" b="1" i="0" u="none" strike="noStrike" cap="none">
                <a:solidFill>
                  <a:srgbClr val="FFFFFF"/>
                </a:solidFill>
                <a:latin typeface="Arial Narrow"/>
                <a:ea typeface="Arial Narrow"/>
                <a:cs typeface="Arial Narrow"/>
                <a:sym typeface="Arial Narrow"/>
              </a:rPr>
              <a:t> ICT integration</a:t>
            </a:r>
            <a:endParaRPr sz="700" b="1" i="0" u="none" strike="noStrike" cap="none">
              <a:solidFill>
                <a:srgbClr val="FFFFFF"/>
              </a:solidFill>
              <a:latin typeface="Arial Narrow"/>
              <a:ea typeface="Arial Narrow"/>
              <a:cs typeface="Arial Narrow"/>
              <a:sym typeface="Arial Narrow"/>
            </a:endParaRPr>
          </a:p>
        </p:txBody>
      </p:sp>
      <p:sp>
        <p:nvSpPr>
          <p:cNvPr id="2028" name="Google Shape;2028;p174"/>
          <p:cNvSpPr/>
          <p:nvPr/>
        </p:nvSpPr>
        <p:spPr>
          <a:xfrm>
            <a:off x="1645043" y="4280234"/>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8 Select and purchase e-learning  programs</a:t>
            </a:r>
            <a:endParaRPr sz="700" b="1" i="0" u="none" strike="noStrike" cap="none">
              <a:solidFill>
                <a:schemeClr val="dk1"/>
              </a:solidFill>
              <a:latin typeface="Arial Narrow"/>
              <a:ea typeface="Arial Narrow"/>
              <a:cs typeface="Arial Narrow"/>
              <a:sym typeface="Arial Narrow"/>
            </a:endParaRPr>
          </a:p>
        </p:txBody>
      </p:sp>
      <p:cxnSp>
        <p:nvCxnSpPr>
          <p:cNvPr id="2029" name="Google Shape;2029;p174"/>
          <p:cNvCxnSpPr>
            <a:stCxn id="2028" idx="3"/>
            <a:endCxn id="2030" idx="1"/>
          </p:cNvCxnSpPr>
          <p:nvPr/>
        </p:nvCxnSpPr>
        <p:spPr>
          <a:xfrm rot="10800000" flipH="1">
            <a:off x="2473043" y="4528934"/>
            <a:ext cx="262200" cy="3300"/>
          </a:xfrm>
          <a:prstGeom prst="straightConnector1">
            <a:avLst/>
          </a:prstGeom>
          <a:noFill/>
          <a:ln w="19050" cap="flat" cmpd="sng">
            <a:solidFill>
              <a:srgbClr val="7F7F7F"/>
            </a:solidFill>
            <a:prstDash val="solid"/>
            <a:round/>
            <a:headEnd type="none" w="sm" len="sm"/>
            <a:tailEnd type="triangle" w="med" len="med"/>
          </a:ln>
        </p:spPr>
      </p:cxnSp>
      <p:sp>
        <p:nvSpPr>
          <p:cNvPr id="2031" name="Google Shape;2031;p174"/>
          <p:cNvSpPr/>
          <p:nvPr/>
        </p:nvSpPr>
        <p:spPr>
          <a:xfrm>
            <a:off x="1638873" y="3580433"/>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7 Set up </a:t>
            </a:r>
            <a:r>
              <a:rPr lang="en-GB" sz="700" b="1" i="0" u="sng" strike="noStrike" cap="none">
                <a:solidFill>
                  <a:srgbClr val="FFFFFF"/>
                </a:solidFill>
                <a:latin typeface="Arial Narrow"/>
                <a:ea typeface="Arial Narrow"/>
                <a:cs typeface="Arial Narrow"/>
                <a:sym typeface="Arial Narrow"/>
              </a:rPr>
              <a:t>infrastructure enablers</a:t>
            </a:r>
            <a:endParaRPr sz="700" b="1" i="0" u="sng" strike="noStrike" cap="none">
              <a:solidFill>
                <a:srgbClr val="000000"/>
              </a:solidFill>
              <a:latin typeface="Arial Narrow"/>
              <a:ea typeface="Arial Narrow"/>
              <a:cs typeface="Arial Narrow"/>
              <a:sym typeface="Arial Narrow"/>
            </a:endParaRPr>
          </a:p>
        </p:txBody>
      </p:sp>
      <p:sp>
        <p:nvSpPr>
          <p:cNvPr id="2030" name="Google Shape;2030;p174"/>
          <p:cNvSpPr/>
          <p:nvPr/>
        </p:nvSpPr>
        <p:spPr>
          <a:xfrm>
            <a:off x="2735165" y="4276970"/>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13 Operate home learning portal</a:t>
            </a:r>
            <a:endParaRPr sz="700" i="0" u="none" strike="noStrike" cap="none">
              <a:solidFill>
                <a:schemeClr val="dk1"/>
              </a:solidFill>
              <a:latin typeface="Arial Narrow"/>
              <a:ea typeface="Arial Narrow"/>
              <a:cs typeface="Arial Narrow"/>
              <a:sym typeface="Arial Narrow"/>
            </a:endParaRPr>
          </a:p>
        </p:txBody>
      </p:sp>
      <p:sp>
        <p:nvSpPr>
          <p:cNvPr id="2032" name="Google Shape;2032;p174"/>
          <p:cNvSpPr/>
          <p:nvPr/>
        </p:nvSpPr>
        <p:spPr>
          <a:xfrm rot="-5400000" flipH="1">
            <a:off x="-280650" y="4464223"/>
            <a:ext cx="868800" cy="2805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a:solidFill>
                  <a:srgbClr val="3CDBC0"/>
                </a:solidFill>
                <a:latin typeface="Arial Narrow"/>
                <a:ea typeface="Arial Narrow"/>
                <a:cs typeface="Arial Narrow"/>
                <a:sym typeface="Arial Narrow"/>
              </a:rPr>
              <a:t>Remote </a:t>
            </a:r>
            <a:r>
              <a:rPr lang="en-GB" sz="800" b="1" i="0" u="none" strike="noStrike" cap="none">
                <a:solidFill>
                  <a:srgbClr val="3CDBC0"/>
                </a:solidFill>
                <a:latin typeface="Arial Narrow"/>
                <a:ea typeface="Arial Narrow"/>
                <a:cs typeface="Arial Narrow"/>
                <a:sym typeface="Arial Narrow"/>
              </a:rPr>
              <a:t>Learning</a:t>
            </a:r>
            <a:endParaRPr sz="800" b="1" i="0" u="none" strike="noStrike" cap="none">
              <a:solidFill>
                <a:srgbClr val="3CDBC0"/>
              </a:solidFill>
              <a:latin typeface="Arial Narrow"/>
              <a:ea typeface="Arial Narrow"/>
              <a:cs typeface="Arial Narrow"/>
              <a:sym typeface="Arial Narrow"/>
            </a:endParaRPr>
          </a:p>
        </p:txBody>
      </p:sp>
      <p:sp>
        <p:nvSpPr>
          <p:cNvPr id="2033" name="Google Shape;2033;p174"/>
          <p:cNvSpPr/>
          <p:nvPr/>
        </p:nvSpPr>
        <p:spPr>
          <a:xfrm>
            <a:off x="3829467" y="4276961"/>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16 Encourage schools to participate</a:t>
            </a:r>
            <a:endParaRPr sz="700" i="0" u="none" strike="noStrike" cap="none">
              <a:solidFill>
                <a:schemeClr val="dk1"/>
              </a:solidFill>
              <a:latin typeface="Arial Narrow"/>
              <a:ea typeface="Arial Narrow"/>
              <a:cs typeface="Arial Narrow"/>
              <a:sym typeface="Arial Narrow"/>
            </a:endParaRPr>
          </a:p>
        </p:txBody>
      </p:sp>
      <p:cxnSp>
        <p:nvCxnSpPr>
          <p:cNvPr id="2034" name="Google Shape;2034;p174"/>
          <p:cNvCxnSpPr>
            <a:stCxn id="2033" idx="3"/>
            <a:endCxn id="2025" idx="1"/>
          </p:cNvCxnSpPr>
          <p:nvPr/>
        </p:nvCxnSpPr>
        <p:spPr>
          <a:xfrm>
            <a:off x="4657467" y="4528961"/>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2035" name="Google Shape;2035;p174"/>
          <p:cNvCxnSpPr>
            <a:stCxn id="2021" idx="3"/>
            <a:endCxn id="2022" idx="1"/>
          </p:cNvCxnSpPr>
          <p:nvPr/>
        </p:nvCxnSpPr>
        <p:spPr>
          <a:xfrm rot="10800000" flipH="1">
            <a:off x="1374561" y="1732930"/>
            <a:ext cx="262800" cy="699900"/>
          </a:xfrm>
          <a:prstGeom prst="bentConnector3">
            <a:avLst>
              <a:gd name="adj1" fmla="val 12629"/>
            </a:avLst>
          </a:prstGeom>
          <a:noFill/>
          <a:ln w="19050" cap="flat" cmpd="sng">
            <a:solidFill>
              <a:srgbClr val="7F7F7F"/>
            </a:solidFill>
            <a:prstDash val="solid"/>
            <a:round/>
            <a:headEnd type="none" w="sm" len="sm"/>
            <a:tailEnd type="triangle" w="med" len="med"/>
          </a:ln>
        </p:spPr>
      </p:cxnSp>
      <p:sp>
        <p:nvSpPr>
          <p:cNvPr id="2036" name="Google Shape;2036;p174"/>
          <p:cNvSpPr/>
          <p:nvPr/>
        </p:nvSpPr>
        <p:spPr>
          <a:xfrm>
            <a:off x="1640863" y="2880632"/>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6 Develop and provide training to </a:t>
            </a:r>
            <a:r>
              <a:rPr lang="en-GB" sz="700" b="1" i="0" u="sng" strike="noStrike" cap="none">
                <a:solidFill>
                  <a:srgbClr val="FFFFFF"/>
                </a:solidFill>
                <a:latin typeface="Arial Narrow"/>
                <a:ea typeface="Arial Narrow"/>
                <a:cs typeface="Arial Narrow"/>
                <a:sym typeface="Arial Narrow"/>
              </a:rPr>
              <a:t>teachers</a:t>
            </a:r>
            <a:endParaRPr sz="700" i="0" u="sng" strike="noStrike" cap="none">
              <a:solidFill>
                <a:srgbClr val="000000"/>
              </a:solidFill>
              <a:latin typeface="Arial Narrow"/>
              <a:ea typeface="Arial Narrow"/>
              <a:cs typeface="Arial Narrow"/>
              <a:sym typeface="Arial Narrow"/>
            </a:endParaRPr>
          </a:p>
        </p:txBody>
      </p:sp>
      <p:cxnSp>
        <p:nvCxnSpPr>
          <p:cNvPr id="2037" name="Google Shape;2037;p174"/>
          <p:cNvCxnSpPr>
            <a:stCxn id="2021" idx="2"/>
            <a:endCxn id="2036" idx="1"/>
          </p:cNvCxnSpPr>
          <p:nvPr/>
        </p:nvCxnSpPr>
        <p:spPr>
          <a:xfrm rot="-5400000" flipH="1">
            <a:off x="1076811" y="2568580"/>
            <a:ext cx="447900" cy="680400"/>
          </a:xfrm>
          <a:prstGeom prst="bentConnector2">
            <a:avLst/>
          </a:prstGeom>
          <a:noFill/>
          <a:ln w="19050" cap="flat" cmpd="sng">
            <a:solidFill>
              <a:srgbClr val="7F7F7F"/>
            </a:solidFill>
            <a:prstDash val="solid"/>
            <a:round/>
            <a:headEnd type="none" w="sm" len="sm"/>
            <a:tailEnd type="triangle" w="med" len="med"/>
          </a:ln>
        </p:spPr>
      </p:cxnSp>
      <p:cxnSp>
        <p:nvCxnSpPr>
          <p:cNvPr id="2038" name="Google Shape;2038;p174"/>
          <p:cNvCxnSpPr>
            <a:stCxn id="2039" idx="3"/>
            <a:endCxn id="2023" idx="1"/>
          </p:cNvCxnSpPr>
          <p:nvPr/>
        </p:nvCxnSpPr>
        <p:spPr>
          <a:xfrm>
            <a:off x="3563165" y="31326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sp>
        <p:nvSpPr>
          <p:cNvPr id="2040" name="Google Shape;2040;p174"/>
          <p:cNvSpPr/>
          <p:nvPr/>
        </p:nvSpPr>
        <p:spPr>
          <a:xfrm>
            <a:off x="4923769" y="2880632"/>
            <a:ext cx="828000" cy="504000"/>
          </a:xfrm>
          <a:prstGeom prst="rect">
            <a:avLst/>
          </a:prstGeom>
          <a:solidFill>
            <a:srgbClr val="FF1EB4"/>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18 Learners use self-paced learning software</a:t>
            </a:r>
            <a:endParaRPr sz="700" i="0" u="none" strike="noStrike" cap="none">
              <a:solidFill>
                <a:srgbClr val="000000"/>
              </a:solidFill>
              <a:latin typeface="Arial Narrow"/>
              <a:ea typeface="Arial Narrow"/>
              <a:cs typeface="Arial Narrow"/>
              <a:sym typeface="Arial Narrow"/>
            </a:endParaRPr>
          </a:p>
        </p:txBody>
      </p:sp>
      <p:sp>
        <p:nvSpPr>
          <p:cNvPr id="2016" name="Google Shape;2016;p174"/>
          <p:cNvSpPr/>
          <p:nvPr/>
        </p:nvSpPr>
        <p:spPr>
          <a:xfrm>
            <a:off x="6018071" y="7812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20 Provide relevant evidence to policy-makers /schools</a:t>
            </a:r>
            <a:endParaRPr sz="700" b="1" i="0" u="none" strike="noStrike" cap="none">
              <a:solidFill>
                <a:srgbClr val="FFFFFF"/>
              </a:solidFill>
              <a:latin typeface="Arial Narrow"/>
              <a:ea typeface="Arial Narrow"/>
              <a:cs typeface="Arial Narrow"/>
              <a:sym typeface="Arial Narrow"/>
            </a:endParaRPr>
          </a:p>
        </p:txBody>
      </p:sp>
      <p:sp>
        <p:nvSpPr>
          <p:cNvPr id="2041" name="Google Shape;2041;p174"/>
          <p:cNvSpPr/>
          <p:nvPr/>
        </p:nvSpPr>
        <p:spPr>
          <a:xfrm>
            <a:off x="538269" y="7812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 Engage with province- and district-level education officials</a:t>
            </a:r>
            <a:endParaRPr sz="700" i="0" u="none" strike="noStrike" cap="none">
              <a:solidFill>
                <a:srgbClr val="000000"/>
              </a:solidFill>
              <a:latin typeface="Arial Narrow"/>
              <a:ea typeface="Arial Narrow"/>
              <a:cs typeface="Arial Narrow"/>
              <a:sym typeface="Arial Narrow"/>
            </a:endParaRPr>
          </a:p>
        </p:txBody>
      </p:sp>
      <p:cxnSp>
        <p:nvCxnSpPr>
          <p:cNvPr id="2042" name="Google Shape;2042;p174"/>
          <p:cNvCxnSpPr>
            <a:stCxn id="2041" idx="3"/>
            <a:endCxn id="2016" idx="1"/>
          </p:cNvCxnSpPr>
          <p:nvPr/>
        </p:nvCxnSpPr>
        <p:spPr>
          <a:xfrm>
            <a:off x="1366269" y="1033228"/>
            <a:ext cx="4651800" cy="0"/>
          </a:xfrm>
          <a:prstGeom prst="straightConnector1">
            <a:avLst/>
          </a:prstGeom>
          <a:noFill/>
          <a:ln w="19050" cap="flat" cmpd="sng">
            <a:solidFill>
              <a:srgbClr val="7F7F7F"/>
            </a:solidFill>
            <a:prstDash val="solid"/>
            <a:round/>
            <a:headEnd type="none" w="sm" len="sm"/>
            <a:tailEnd type="triangle" w="med" len="med"/>
          </a:ln>
        </p:spPr>
      </p:cxnSp>
      <p:cxnSp>
        <p:nvCxnSpPr>
          <p:cNvPr id="2043" name="Google Shape;2043;p174"/>
          <p:cNvCxnSpPr>
            <a:stCxn id="2016" idx="3"/>
            <a:endCxn id="2027" idx="1"/>
          </p:cNvCxnSpPr>
          <p:nvPr/>
        </p:nvCxnSpPr>
        <p:spPr>
          <a:xfrm>
            <a:off x="6846071" y="1033228"/>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sp>
        <p:nvSpPr>
          <p:cNvPr id="2044" name="Google Shape;2044;p174"/>
          <p:cNvSpPr/>
          <p:nvPr/>
        </p:nvSpPr>
        <p:spPr>
          <a:xfrm>
            <a:off x="8206675" y="28806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29 All learners obtain foundational skills to reach full potential</a:t>
            </a:r>
            <a:endParaRPr sz="700" i="0" u="none" strike="noStrike" cap="none">
              <a:solidFill>
                <a:srgbClr val="000000"/>
              </a:solidFill>
              <a:latin typeface="Arial Narrow"/>
              <a:ea typeface="Arial Narrow"/>
              <a:cs typeface="Arial Narrow"/>
              <a:sym typeface="Arial Narrow"/>
            </a:endParaRPr>
          </a:p>
        </p:txBody>
      </p:sp>
      <p:cxnSp>
        <p:nvCxnSpPr>
          <p:cNvPr id="2045" name="Google Shape;2045;p174"/>
          <p:cNvCxnSpPr>
            <a:stCxn id="2027" idx="3"/>
            <a:endCxn id="2044" idx="0"/>
          </p:cNvCxnSpPr>
          <p:nvPr/>
        </p:nvCxnSpPr>
        <p:spPr>
          <a:xfrm>
            <a:off x="7940373" y="1033228"/>
            <a:ext cx="680400" cy="1847400"/>
          </a:xfrm>
          <a:prstGeom prst="bentConnector2">
            <a:avLst/>
          </a:prstGeom>
          <a:noFill/>
          <a:ln w="19050" cap="flat" cmpd="sng">
            <a:solidFill>
              <a:srgbClr val="7F7F7F"/>
            </a:solidFill>
            <a:prstDash val="solid"/>
            <a:round/>
            <a:headEnd type="none" w="sm" len="sm"/>
            <a:tailEnd type="triangle" w="med" len="med"/>
          </a:ln>
        </p:spPr>
      </p:cxnSp>
      <p:sp>
        <p:nvSpPr>
          <p:cNvPr id="2046" name="Google Shape;2046;p174"/>
          <p:cNvSpPr/>
          <p:nvPr/>
        </p:nvSpPr>
        <p:spPr>
          <a:xfrm>
            <a:off x="5212629"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a:solidFill>
                  <a:schemeClr val="dk1"/>
                </a:solidFill>
              </a:rPr>
              <a:t>Remote</a:t>
            </a:r>
            <a:r>
              <a:rPr lang="en-GB" sz="800" b="1" i="0" u="none" strike="noStrike" cap="none">
                <a:solidFill>
                  <a:schemeClr val="dk1"/>
                </a:solidFill>
              </a:rPr>
              <a:t> learning</a:t>
            </a:r>
            <a:endParaRPr sz="800" b="1" i="0" u="none" strike="noStrike" cap="none">
              <a:solidFill>
                <a:schemeClr val="dk1"/>
              </a:solidFill>
            </a:endParaRPr>
          </a:p>
        </p:txBody>
      </p:sp>
      <p:sp>
        <p:nvSpPr>
          <p:cNvPr id="2047" name="Google Shape;2047;p174"/>
          <p:cNvSpPr/>
          <p:nvPr/>
        </p:nvSpPr>
        <p:spPr>
          <a:xfrm>
            <a:off x="6248536"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dk1"/>
                </a:solidFill>
              </a:rPr>
              <a:t>In-school </a:t>
            </a:r>
            <a:endParaRPr sz="800" b="1" i="0" u="none" strike="noStrike" cap="none">
              <a:solidFill>
                <a:schemeClr val="dk1"/>
              </a:solidFill>
            </a:endParaRPr>
          </a:p>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dk1"/>
                </a:solidFill>
              </a:rPr>
              <a:t>model</a:t>
            </a:r>
            <a:endParaRPr sz="800" b="1" i="0" u="none" strike="noStrike" cap="none">
              <a:solidFill>
                <a:schemeClr val="dk1"/>
              </a:solidFill>
            </a:endParaRPr>
          </a:p>
        </p:txBody>
      </p:sp>
      <p:sp>
        <p:nvSpPr>
          <p:cNvPr id="2048" name="Google Shape;2048;p174"/>
          <p:cNvSpPr/>
          <p:nvPr/>
        </p:nvSpPr>
        <p:spPr>
          <a:xfrm>
            <a:off x="7000489" y="299875"/>
            <a:ext cx="252000" cy="252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Calibri"/>
              <a:ea typeface="Calibri"/>
              <a:cs typeface="Calibri"/>
              <a:sym typeface="Calibri"/>
            </a:endParaRPr>
          </a:p>
        </p:txBody>
      </p:sp>
      <p:sp>
        <p:nvSpPr>
          <p:cNvPr id="2049" name="Google Shape;2049;p174"/>
          <p:cNvSpPr/>
          <p:nvPr/>
        </p:nvSpPr>
        <p:spPr>
          <a:xfrm>
            <a:off x="7284443"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dk1"/>
                </a:solidFill>
              </a:rPr>
              <a:t>Advocacy &amp; advisory</a:t>
            </a:r>
            <a:endParaRPr sz="1000" b="1" i="0" u="none" strike="noStrike" cap="none">
              <a:solidFill>
                <a:schemeClr val="dk1"/>
              </a:solidFill>
            </a:endParaRPr>
          </a:p>
        </p:txBody>
      </p:sp>
      <p:sp>
        <p:nvSpPr>
          <p:cNvPr id="2050" name="Google Shape;2050;p174"/>
          <p:cNvSpPr/>
          <p:nvPr/>
        </p:nvSpPr>
        <p:spPr>
          <a:xfrm rot="-5400000">
            <a:off x="-577200" y="2712250"/>
            <a:ext cx="1492500" cy="311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rgbClr val="1226BB"/>
                </a:solidFill>
                <a:latin typeface="Arial Narrow"/>
                <a:ea typeface="Arial Narrow"/>
                <a:cs typeface="Arial Narrow"/>
                <a:sym typeface="Arial Narrow"/>
              </a:rPr>
              <a:t>In-School Learning</a:t>
            </a:r>
            <a:endParaRPr sz="800" b="1" i="0" u="none" strike="noStrike" cap="none">
              <a:solidFill>
                <a:srgbClr val="1226BB"/>
              </a:solidFill>
              <a:latin typeface="Arial Narrow"/>
              <a:ea typeface="Arial Narrow"/>
              <a:cs typeface="Arial Narrow"/>
              <a:sym typeface="Arial Narrow"/>
            </a:endParaRPr>
          </a:p>
        </p:txBody>
      </p:sp>
      <p:sp>
        <p:nvSpPr>
          <p:cNvPr id="2051" name="Google Shape;2051;p174"/>
          <p:cNvSpPr/>
          <p:nvPr/>
        </p:nvSpPr>
        <p:spPr>
          <a:xfrm rot="-5400000">
            <a:off x="-185681" y="870746"/>
            <a:ext cx="620400" cy="3843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rgbClr val="999999"/>
                </a:solidFill>
                <a:latin typeface="Arial Narrow"/>
                <a:ea typeface="Arial Narrow"/>
                <a:cs typeface="Arial Narrow"/>
                <a:sym typeface="Arial Narrow"/>
              </a:rPr>
              <a:t>Advocacy &amp; Advisory</a:t>
            </a:r>
            <a:endParaRPr sz="800" b="1" i="0" u="none" strike="noStrike" cap="none">
              <a:solidFill>
                <a:srgbClr val="999999"/>
              </a:solidFill>
              <a:latin typeface="Arial Narrow"/>
              <a:ea typeface="Arial Narrow"/>
              <a:cs typeface="Arial Narrow"/>
              <a:sym typeface="Arial Narrow"/>
            </a:endParaRPr>
          </a:p>
        </p:txBody>
      </p:sp>
      <p:sp>
        <p:nvSpPr>
          <p:cNvPr id="2052" name="Google Shape;2052;p174"/>
          <p:cNvSpPr/>
          <p:nvPr/>
        </p:nvSpPr>
        <p:spPr>
          <a:xfrm>
            <a:off x="8036396" y="299875"/>
            <a:ext cx="252000" cy="253200"/>
          </a:xfrm>
          <a:prstGeom prst="rect">
            <a:avLst/>
          </a:prstGeom>
          <a:solidFill>
            <a:srgbClr val="FF1EB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Calibri"/>
              <a:ea typeface="Calibri"/>
              <a:cs typeface="Calibri"/>
              <a:sym typeface="Calibri"/>
            </a:endParaRPr>
          </a:p>
        </p:txBody>
      </p:sp>
      <p:sp>
        <p:nvSpPr>
          <p:cNvPr id="2053" name="Google Shape;2053;p174"/>
          <p:cNvSpPr/>
          <p:nvPr/>
        </p:nvSpPr>
        <p:spPr>
          <a:xfrm>
            <a:off x="8320350"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dk1"/>
                </a:solidFill>
              </a:rPr>
              <a:t>Outcomes &amp; impacts</a:t>
            </a:r>
            <a:endParaRPr sz="800" b="1" i="0" u="none" strike="noStrike" cap="none">
              <a:solidFill>
                <a:schemeClr val="dk1"/>
              </a:solidFill>
            </a:endParaRPr>
          </a:p>
        </p:txBody>
      </p:sp>
      <p:sp>
        <p:nvSpPr>
          <p:cNvPr id="2054" name="Google Shape;2054;p174"/>
          <p:cNvSpPr/>
          <p:nvPr/>
        </p:nvSpPr>
        <p:spPr>
          <a:xfrm>
            <a:off x="248253" y="4267965"/>
            <a:ext cx="78900" cy="662100"/>
          </a:xfrm>
          <a:prstGeom prst="leftBrace">
            <a:avLst>
              <a:gd name="adj1" fmla="val 50000"/>
              <a:gd name="adj2" fmla="val 50000"/>
            </a:avLst>
          </a:prstGeom>
          <a:noFill/>
          <a:ln w="19050" cap="flat" cmpd="sng">
            <a:solidFill>
              <a:srgbClr val="3CDBC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55" name="Google Shape;2055;p174"/>
          <p:cNvSpPr/>
          <p:nvPr/>
        </p:nvSpPr>
        <p:spPr>
          <a:xfrm>
            <a:off x="266700" y="1653065"/>
            <a:ext cx="102000" cy="2395500"/>
          </a:xfrm>
          <a:prstGeom prst="leftBrace">
            <a:avLst>
              <a:gd name="adj1" fmla="val 50000"/>
              <a:gd name="adj2" fmla="val 50000"/>
            </a:avLst>
          </a:prstGeom>
          <a:noFill/>
          <a:ln w="19050" cap="flat" cmpd="sng">
            <a:solidFill>
              <a:srgbClr val="1226BB"/>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56" name="Google Shape;2056;p174"/>
          <p:cNvSpPr/>
          <p:nvPr/>
        </p:nvSpPr>
        <p:spPr>
          <a:xfrm>
            <a:off x="266700" y="808421"/>
            <a:ext cx="93600" cy="480300"/>
          </a:xfrm>
          <a:prstGeom prst="leftBrace">
            <a:avLst>
              <a:gd name="adj1" fmla="val 50000"/>
              <a:gd name="adj2" fmla="val 50000"/>
            </a:avLst>
          </a:prstGeom>
          <a:noFill/>
          <a:ln w="19050" cap="flat" cmpd="sng">
            <a:solidFill>
              <a:srgbClr val="999999"/>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700" i="0" u="none" strike="noStrike" cap="none">
              <a:solidFill>
                <a:srgbClr val="000000"/>
              </a:solidFill>
              <a:latin typeface="Arial Narrow"/>
              <a:ea typeface="Arial Narrow"/>
              <a:cs typeface="Arial Narrow"/>
              <a:sym typeface="Arial Narrow"/>
            </a:endParaRPr>
          </a:p>
        </p:txBody>
      </p:sp>
      <p:sp>
        <p:nvSpPr>
          <p:cNvPr id="2057" name="Google Shape;2057;p174"/>
          <p:cNvSpPr/>
          <p:nvPr/>
        </p:nvSpPr>
        <p:spPr>
          <a:xfrm>
            <a:off x="543452" y="1481029"/>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 Shortlist appropriate schools</a:t>
            </a:r>
            <a:endParaRPr sz="700" b="1" i="0" u="none" strike="noStrike" cap="none">
              <a:solidFill>
                <a:srgbClr val="FFFFFF"/>
              </a:solidFill>
              <a:latin typeface="Arial Narrow"/>
              <a:ea typeface="Arial Narrow"/>
              <a:cs typeface="Arial Narrow"/>
              <a:sym typeface="Arial Narrow"/>
            </a:endParaRPr>
          </a:p>
        </p:txBody>
      </p:sp>
      <p:sp>
        <p:nvSpPr>
          <p:cNvPr id="2015" name="Google Shape;2015;p174"/>
          <p:cNvSpPr/>
          <p:nvPr/>
        </p:nvSpPr>
        <p:spPr>
          <a:xfrm>
            <a:off x="6018071" y="1481029"/>
            <a:ext cx="828000" cy="504000"/>
          </a:xfrm>
          <a:prstGeom prst="rect">
            <a:avLst/>
          </a:prstGeom>
          <a:solidFill>
            <a:srgbClr val="B7B7B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21 Monitor/evaluate progress and generate data insights </a:t>
            </a:r>
            <a:endParaRPr sz="700" i="0" u="none" strike="noStrike" cap="none">
              <a:solidFill>
                <a:srgbClr val="000000"/>
              </a:solidFill>
              <a:latin typeface="Arial Narrow"/>
              <a:ea typeface="Arial Narrow"/>
              <a:cs typeface="Arial Narrow"/>
              <a:sym typeface="Arial Narrow"/>
            </a:endParaRPr>
          </a:p>
        </p:txBody>
      </p:sp>
      <p:cxnSp>
        <p:nvCxnSpPr>
          <p:cNvPr id="2058" name="Google Shape;2058;p174"/>
          <p:cNvCxnSpPr>
            <a:stCxn id="2019" idx="2"/>
            <a:endCxn id="2044" idx="2"/>
          </p:cNvCxnSpPr>
          <p:nvPr/>
        </p:nvCxnSpPr>
        <p:spPr>
          <a:xfrm rot="-5400000">
            <a:off x="7666225" y="3252700"/>
            <a:ext cx="822600" cy="1086300"/>
          </a:xfrm>
          <a:prstGeom prst="bentConnector3">
            <a:avLst>
              <a:gd name="adj1" fmla="val -28948"/>
            </a:avLst>
          </a:prstGeom>
          <a:noFill/>
          <a:ln w="19050" cap="flat" cmpd="sng">
            <a:solidFill>
              <a:srgbClr val="7F7F7F"/>
            </a:solidFill>
            <a:prstDash val="solid"/>
            <a:round/>
            <a:headEnd type="none" w="sm" len="sm"/>
            <a:tailEnd type="triangle" w="med" len="med"/>
          </a:ln>
        </p:spPr>
      </p:cxnSp>
      <p:cxnSp>
        <p:nvCxnSpPr>
          <p:cNvPr id="2059" name="Google Shape;2059;p174"/>
          <p:cNvCxnSpPr>
            <a:stCxn id="2025" idx="3"/>
            <a:endCxn id="2018" idx="1"/>
          </p:cNvCxnSpPr>
          <p:nvPr/>
        </p:nvCxnSpPr>
        <p:spPr>
          <a:xfrm>
            <a:off x="5751769" y="4528961"/>
            <a:ext cx="216300" cy="7500"/>
          </a:xfrm>
          <a:prstGeom prst="straightConnector1">
            <a:avLst/>
          </a:prstGeom>
          <a:noFill/>
          <a:ln w="19050" cap="flat" cmpd="sng">
            <a:solidFill>
              <a:srgbClr val="7F7F7F"/>
            </a:solidFill>
            <a:prstDash val="solid"/>
            <a:round/>
            <a:headEnd type="none" w="sm" len="sm"/>
            <a:tailEnd type="triangle" w="med" len="med"/>
          </a:ln>
        </p:spPr>
      </p:cxnSp>
      <p:sp>
        <p:nvSpPr>
          <p:cNvPr id="2060" name="Google Shape;2060;p174"/>
          <p:cNvSpPr/>
          <p:nvPr/>
        </p:nvSpPr>
        <p:spPr>
          <a:xfrm>
            <a:off x="6653550" y="1794400"/>
            <a:ext cx="1438200" cy="297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a:solidFill>
                  <a:srgbClr val="FF1EB4"/>
                </a:solidFill>
                <a:latin typeface="Roboto"/>
                <a:ea typeface="Roboto"/>
                <a:cs typeface="Roboto"/>
                <a:sym typeface="Roboto"/>
              </a:rPr>
              <a:t>              </a:t>
            </a:r>
            <a:r>
              <a:rPr lang="en-GB" sz="800" b="1" i="0" u="none" strike="noStrike" cap="none">
                <a:solidFill>
                  <a:srgbClr val="FF1EB4"/>
                </a:solidFill>
                <a:latin typeface="Roboto"/>
                <a:ea typeface="Roboto"/>
                <a:cs typeface="Roboto"/>
                <a:sym typeface="Roboto"/>
              </a:rPr>
              <a:t>28 Improved           </a:t>
            </a:r>
            <a:br>
              <a:rPr lang="en-GB" sz="800" b="1" i="0" u="none" strike="noStrike" cap="none">
                <a:solidFill>
                  <a:srgbClr val="FF1EB4"/>
                </a:solidFill>
                <a:latin typeface="Roboto"/>
                <a:ea typeface="Roboto"/>
                <a:cs typeface="Roboto"/>
                <a:sym typeface="Roboto"/>
              </a:rPr>
            </a:br>
            <a:r>
              <a:rPr lang="en-GB" sz="800" b="1" i="0" u="none" strike="noStrike" cap="none">
                <a:solidFill>
                  <a:srgbClr val="FF1EB4"/>
                </a:solidFill>
                <a:latin typeface="Roboto"/>
                <a:ea typeface="Roboto"/>
                <a:cs typeface="Roboto"/>
                <a:sym typeface="Roboto"/>
              </a:rPr>
              <a:t>            learning outcomes</a:t>
            </a:r>
            <a:endParaRPr sz="800" i="0" u="none" strike="noStrike" cap="none">
              <a:solidFill>
                <a:srgbClr val="000000"/>
              </a:solidFill>
              <a:latin typeface="Roboto"/>
              <a:ea typeface="Roboto"/>
              <a:cs typeface="Roboto"/>
              <a:sym typeface="Roboto"/>
            </a:endParaRPr>
          </a:p>
        </p:txBody>
      </p:sp>
      <p:sp>
        <p:nvSpPr>
          <p:cNvPr id="2061" name="Google Shape;2061;p174"/>
          <p:cNvSpPr/>
          <p:nvPr/>
        </p:nvSpPr>
        <p:spPr>
          <a:xfrm>
            <a:off x="7112373" y="28806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26 Learners improve numeracy</a:t>
            </a:r>
            <a:endParaRPr sz="700" i="0" u="none" strike="noStrike" cap="none">
              <a:solidFill>
                <a:srgbClr val="000000"/>
              </a:solidFill>
              <a:latin typeface="Arial Narrow"/>
              <a:ea typeface="Arial Narrow"/>
              <a:cs typeface="Arial Narrow"/>
              <a:sym typeface="Arial Narrow"/>
            </a:endParaRPr>
          </a:p>
        </p:txBody>
      </p:sp>
      <p:sp>
        <p:nvSpPr>
          <p:cNvPr id="2062" name="Google Shape;2062;p174"/>
          <p:cNvSpPr/>
          <p:nvPr/>
        </p:nvSpPr>
        <p:spPr>
          <a:xfrm>
            <a:off x="7112373" y="3580433"/>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27 Learners improve technological skills</a:t>
            </a:r>
            <a:endParaRPr sz="700" i="0" u="none" strike="noStrike" cap="none">
              <a:solidFill>
                <a:srgbClr val="000000"/>
              </a:solidFill>
              <a:latin typeface="Arial Narrow"/>
              <a:ea typeface="Arial Narrow"/>
              <a:cs typeface="Arial Narrow"/>
              <a:sym typeface="Arial Narrow"/>
            </a:endParaRPr>
          </a:p>
        </p:txBody>
      </p:sp>
      <p:cxnSp>
        <p:nvCxnSpPr>
          <p:cNvPr id="2063" name="Google Shape;2063;p174"/>
          <p:cNvCxnSpPr>
            <a:stCxn id="2022" idx="3"/>
            <a:endCxn id="2020" idx="1"/>
          </p:cNvCxnSpPr>
          <p:nvPr/>
        </p:nvCxnSpPr>
        <p:spPr>
          <a:xfrm>
            <a:off x="2465405" y="1733029"/>
            <a:ext cx="269400" cy="0"/>
          </a:xfrm>
          <a:prstGeom prst="straightConnector1">
            <a:avLst/>
          </a:prstGeom>
          <a:noFill/>
          <a:ln w="19050" cap="flat" cmpd="sng">
            <a:solidFill>
              <a:srgbClr val="7F7F7F"/>
            </a:solidFill>
            <a:prstDash val="solid"/>
            <a:round/>
            <a:headEnd type="none" w="sm" len="sm"/>
            <a:tailEnd type="triangle" w="med" len="med"/>
          </a:ln>
        </p:spPr>
      </p:cxnSp>
      <p:cxnSp>
        <p:nvCxnSpPr>
          <p:cNvPr id="2064" name="Google Shape;2064;p174"/>
          <p:cNvCxnSpPr>
            <a:stCxn id="2020" idx="3"/>
            <a:endCxn id="2065" idx="1"/>
          </p:cNvCxnSpPr>
          <p:nvPr/>
        </p:nvCxnSpPr>
        <p:spPr>
          <a:xfrm>
            <a:off x="3563165" y="1733029"/>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2066" name="Google Shape;2066;p174"/>
          <p:cNvCxnSpPr>
            <a:stCxn id="2057" idx="2"/>
            <a:endCxn id="2021" idx="0"/>
          </p:cNvCxnSpPr>
          <p:nvPr/>
        </p:nvCxnSpPr>
        <p:spPr>
          <a:xfrm>
            <a:off x="957452" y="1985029"/>
            <a:ext cx="3000" cy="195900"/>
          </a:xfrm>
          <a:prstGeom prst="straightConnector1">
            <a:avLst/>
          </a:prstGeom>
          <a:noFill/>
          <a:ln w="19050" cap="flat" cmpd="sng">
            <a:solidFill>
              <a:srgbClr val="7F7F7F"/>
            </a:solidFill>
            <a:prstDash val="solid"/>
            <a:round/>
            <a:headEnd type="none" w="sm" len="sm"/>
            <a:tailEnd type="triangle" w="med" len="med"/>
          </a:ln>
        </p:spPr>
      </p:cxnSp>
      <p:cxnSp>
        <p:nvCxnSpPr>
          <p:cNvPr id="2067" name="Google Shape;2067;p174"/>
          <p:cNvCxnSpPr>
            <a:stCxn id="2041" idx="2"/>
            <a:endCxn id="2057" idx="0"/>
          </p:cNvCxnSpPr>
          <p:nvPr/>
        </p:nvCxnSpPr>
        <p:spPr>
          <a:xfrm>
            <a:off x="952269" y="1285228"/>
            <a:ext cx="5100" cy="195900"/>
          </a:xfrm>
          <a:prstGeom prst="straightConnector1">
            <a:avLst/>
          </a:prstGeom>
          <a:noFill/>
          <a:ln w="19050" cap="flat" cmpd="sng">
            <a:solidFill>
              <a:srgbClr val="7F7F7F"/>
            </a:solidFill>
            <a:prstDash val="solid"/>
            <a:round/>
            <a:headEnd type="none" w="sm" len="sm"/>
            <a:tailEnd type="triangle" w="med" len="med"/>
          </a:ln>
        </p:spPr>
      </p:cxnSp>
      <p:cxnSp>
        <p:nvCxnSpPr>
          <p:cNvPr id="2068" name="Google Shape;2068;p174"/>
          <p:cNvCxnSpPr>
            <a:stCxn id="2027" idx="2"/>
            <a:endCxn id="2019" idx="0"/>
          </p:cNvCxnSpPr>
          <p:nvPr/>
        </p:nvCxnSpPr>
        <p:spPr>
          <a:xfrm>
            <a:off x="7526373" y="1285228"/>
            <a:ext cx="8100" cy="531600"/>
          </a:xfrm>
          <a:prstGeom prst="straightConnector1">
            <a:avLst/>
          </a:prstGeom>
          <a:noFill/>
          <a:ln w="19050" cap="flat" cmpd="sng">
            <a:solidFill>
              <a:srgbClr val="7F7F7F"/>
            </a:solidFill>
            <a:prstDash val="solid"/>
            <a:round/>
            <a:headEnd type="none" w="sm" len="sm"/>
            <a:tailEnd type="triangle" w="med" len="med"/>
          </a:ln>
        </p:spPr>
      </p:cxnSp>
      <p:sp>
        <p:nvSpPr>
          <p:cNvPr id="2069" name="Google Shape;2069;p174"/>
          <p:cNvSpPr/>
          <p:nvPr/>
        </p:nvSpPr>
        <p:spPr>
          <a:xfrm>
            <a:off x="6018071" y="28806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22 Learners improve the quality of learning hours</a:t>
            </a:r>
            <a:endParaRPr sz="700" i="0" u="none" strike="noStrike" cap="none">
              <a:solidFill>
                <a:srgbClr val="000000"/>
              </a:solidFill>
              <a:latin typeface="Arial Narrow"/>
              <a:ea typeface="Arial Narrow"/>
              <a:cs typeface="Arial Narrow"/>
              <a:sym typeface="Arial Narrow"/>
            </a:endParaRPr>
          </a:p>
        </p:txBody>
      </p:sp>
      <p:cxnSp>
        <p:nvCxnSpPr>
          <p:cNvPr id="2070" name="Google Shape;2070;p174"/>
          <p:cNvCxnSpPr>
            <a:stCxn id="2023" idx="3"/>
            <a:endCxn id="2040" idx="1"/>
          </p:cNvCxnSpPr>
          <p:nvPr/>
        </p:nvCxnSpPr>
        <p:spPr>
          <a:xfrm>
            <a:off x="4657467" y="31326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cxnSp>
        <p:nvCxnSpPr>
          <p:cNvPr id="2071" name="Google Shape;2071;p174"/>
          <p:cNvCxnSpPr>
            <a:stCxn id="2040" idx="3"/>
            <a:endCxn id="2069" idx="1"/>
          </p:cNvCxnSpPr>
          <p:nvPr/>
        </p:nvCxnSpPr>
        <p:spPr>
          <a:xfrm>
            <a:off x="5751769" y="31326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cxnSp>
        <p:nvCxnSpPr>
          <p:cNvPr id="2072" name="Google Shape;2072;p174"/>
          <p:cNvCxnSpPr>
            <a:stCxn id="2031" idx="3"/>
            <a:endCxn id="2073" idx="1"/>
          </p:cNvCxnSpPr>
          <p:nvPr/>
        </p:nvCxnSpPr>
        <p:spPr>
          <a:xfrm>
            <a:off x="2466873" y="3832433"/>
            <a:ext cx="268200" cy="600"/>
          </a:xfrm>
          <a:prstGeom prst="bentConnector3">
            <a:avLst>
              <a:gd name="adj1" fmla="val 50017"/>
            </a:avLst>
          </a:prstGeom>
          <a:noFill/>
          <a:ln w="19050" cap="flat" cmpd="sng">
            <a:solidFill>
              <a:srgbClr val="7F7F7F"/>
            </a:solidFill>
            <a:prstDash val="solid"/>
            <a:round/>
            <a:headEnd type="none" w="sm" len="sm"/>
            <a:tailEnd type="triangle" w="med" len="med"/>
          </a:ln>
        </p:spPr>
      </p:cxnSp>
      <p:sp>
        <p:nvSpPr>
          <p:cNvPr id="2039" name="Google Shape;2039;p174"/>
          <p:cNvSpPr/>
          <p:nvPr/>
        </p:nvSpPr>
        <p:spPr>
          <a:xfrm>
            <a:off x="2735165" y="2880632"/>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11 Teachers learn skills to support learners to learn  in labs</a:t>
            </a:r>
            <a:endParaRPr sz="700" i="0" u="sng" strike="noStrike" cap="none">
              <a:solidFill>
                <a:srgbClr val="000000"/>
              </a:solidFill>
              <a:latin typeface="Arial Narrow"/>
              <a:ea typeface="Arial Narrow"/>
              <a:cs typeface="Arial Narrow"/>
              <a:sym typeface="Arial Narrow"/>
            </a:endParaRPr>
          </a:p>
        </p:txBody>
      </p:sp>
      <p:sp>
        <p:nvSpPr>
          <p:cNvPr id="2073" name="Google Shape;2073;p174"/>
          <p:cNvSpPr/>
          <p:nvPr/>
        </p:nvSpPr>
        <p:spPr>
          <a:xfrm>
            <a:off x="2735165" y="3580433"/>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12 Devices are securely deployed and functioning</a:t>
            </a:r>
            <a:endParaRPr sz="700" i="0" u="sng" strike="noStrike" cap="none">
              <a:solidFill>
                <a:srgbClr val="000000"/>
              </a:solidFill>
              <a:latin typeface="Arial Narrow"/>
              <a:ea typeface="Arial Narrow"/>
              <a:cs typeface="Arial Narrow"/>
              <a:sym typeface="Arial Narrow"/>
            </a:endParaRPr>
          </a:p>
        </p:txBody>
      </p:sp>
      <p:sp>
        <p:nvSpPr>
          <p:cNvPr id="2065" name="Google Shape;2065;p174"/>
          <p:cNvSpPr/>
          <p:nvPr/>
        </p:nvSpPr>
        <p:spPr>
          <a:xfrm>
            <a:off x="3829467" y="1481029"/>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14 Facilitators are able to facilitate learning sessions and manage tech</a:t>
            </a:r>
            <a:endParaRPr sz="700" b="1" i="0" u="none" strike="noStrike" cap="none">
              <a:solidFill>
                <a:srgbClr val="FFFFFF"/>
              </a:solidFill>
              <a:latin typeface="Arial Narrow"/>
              <a:ea typeface="Arial Narrow"/>
              <a:cs typeface="Arial Narrow"/>
              <a:sym typeface="Arial Narrow"/>
            </a:endParaRPr>
          </a:p>
        </p:txBody>
      </p:sp>
      <p:cxnSp>
        <p:nvCxnSpPr>
          <p:cNvPr id="2074" name="Google Shape;2074;p174"/>
          <p:cNvCxnSpPr>
            <a:stCxn id="2057" idx="1"/>
            <a:endCxn id="2033" idx="2"/>
          </p:cNvCxnSpPr>
          <p:nvPr/>
        </p:nvCxnSpPr>
        <p:spPr>
          <a:xfrm>
            <a:off x="543452" y="1733029"/>
            <a:ext cx="3699900" cy="3048000"/>
          </a:xfrm>
          <a:prstGeom prst="bentConnector4">
            <a:avLst>
              <a:gd name="adj1" fmla="val -3034"/>
              <a:gd name="adj2" fmla="val 108329"/>
            </a:avLst>
          </a:prstGeom>
          <a:noFill/>
          <a:ln w="19050" cap="flat" cmpd="sng">
            <a:solidFill>
              <a:srgbClr val="7F7F7F"/>
            </a:solidFill>
            <a:prstDash val="solid"/>
            <a:round/>
            <a:headEnd type="none" w="sm" len="sm"/>
            <a:tailEnd type="triangle" w="med" len="med"/>
          </a:ln>
        </p:spPr>
      </p:cxnSp>
      <p:cxnSp>
        <p:nvCxnSpPr>
          <p:cNvPr id="2075" name="Google Shape;2075;p174"/>
          <p:cNvCxnSpPr>
            <a:stCxn id="2065" idx="3"/>
            <a:endCxn id="2026" idx="1"/>
          </p:cNvCxnSpPr>
          <p:nvPr/>
        </p:nvCxnSpPr>
        <p:spPr>
          <a:xfrm>
            <a:off x="4657467" y="1733029"/>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2076" name="Google Shape;2076;p174"/>
          <p:cNvCxnSpPr>
            <a:stCxn id="2015" idx="2"/>
            <a:endCxn id="2040" idx="0"/>
          </p:cNvCxnSpPr>
          <p:nvPr/>
        </p:nvCxnSpPr>
        <p:spPr>
          <a:xfrm rot="5400000">
            <a:off x="5437121" y="1885579"/>
            <a:ext cx="895500" cy="1094400"/>
          </a:xfrm>
          <a:prstGeom prst="bentConnector3">
            <a:avLst>
              <a:gd name="adj1" fmla="val 50006"/>
            </a:avLst>
          </a:prstGeom>
          <a:noFill/>
          <a:ln w="19050" cap="flat" cmpd="sng">
            <a:solidFill>
              <a:srgbClr val="7F7F7F"/>
            </a:solidFill>
            <a:prstDash val="solid"/>
            <a:round/>
            <a:headEnd type="triangle" w="sm" len="sm"/>
            <a:tailEnd type="triangle" w="med" len="med"/>
          </a:ln>
        </p:spPr>
      </p:cxnSp>
      <p:sp>
        <p:nvSpPr>
          <p:cNvPr id="2077" name="Google Shape;2077;p174"/>
          <p:cNvSpPr/>
          <p:nvPr/>
        </p:nvSpPr>
        <p:spPr>
          <a:xfrm>
            <a:off x="1632631" y="21808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5 Obtain </a:t>
            </a:r>
            <a:r>
              <a:rPr lang="en-GB" sz="700" b="1" i="0" u="sng" strike="noStrike" cap="none">
                <a:solidFill>
                  <a:srgbClr val="FFFFFF"/>
                </a:solidFill>
                <a:latin typeface="Arial Narrow"/>
                <a:ea typeface="Arial Narrow"/>
                <a:cs typeface="Arial Narrow"/>
                <a:sym typeface="Arial Narrow"/>
              </a:rPr>
              <a:t>principal </a:t>
            </a:r>
            <a:r>
              <a:rPr lang="en-GB" sz="700" b="1" i="0" u="none" strike="noStrike" cap="none">
                <a:solidFill>
                  <a:srgbClr val="FFFFFF"/>
                </a:solidFill>
                <a:latin typeface="Arial Narrow"/>
                <a:ea typeface="Arial Narrow"/>
                <a:cs typeface="Arial Narrow"/>
                <a:sym typeface="Arial Narrow"/>
              </a:rPr>
              <a:t>buy in</a:t>
            </a:r>
            <a:endParaRPr sz="700" i="0" u="none" strike="noStrike" cap="none">
              <a:solidFill>
                <a:srgbClr val="000000"/>
              </a:solidFill>
              <a:latin typeface="Arial Narrow"/>
              <a:ea typeface="Arial Narrow"/>
              <a:cs typeface="Arial Narrow"/>
              <a:sym typeface="Arial Narrow"/>
            </a:endParaRPr>
          </a:p>
        </p:txBody>
      </p:sp>
      <p:cxnSp>
        <p:nvCxnSpPr>
          <p:cNvPr id="2078" name="Google Shape;2078;p174"/>
          <p:cNvCxnSpPr>
            <a:stCxn id="2021" idx="2"/>
            <a:endCxn id="2031" idx="1"/>
          </p:cNvCxnSpPr>
          <p:nvPr/>
        </p:nvCxnSpPr>
        <p:spPr>
          <a:xfrm rot="-5400000" flipH="1">
            <a:off x="725961" y="2919430"/>
            <a:ext cx="1147500" cy="678300"/>
          </a:xfrm>
          <a:prstGeom prst="bentConnector2">
            <a:avLst/>
          </a:prstGeom>
          <a:noFill/>
          <a:ln w="19050" cap="flat" cmpd="sng">
            <a:solidFill>
              <a:srgbClr val="7F7F7F"/>
            </a:solidFill>
            <a:prstDash val="solid"/>
            <a:round/>
            <a:headEnd type="none" w="sm" len="sm"/>
            <a:tailEnd type="triangle" w="med" len="med"/>
          </a:ln>
        </p:spPr>
      </p:cxnSp>
      <p:sp>
        <p:nvSpPr>
          <p:cNvPr id="2079" name="Google Shape;2079;p174"/>
          <p:cNvSpPr/>
          <p:nvPr/>
        </p:nvSpPr>
        <p:spPr>
          <a:xfrm>
            <a:off x="2735165" y="21808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10 Register students and set up learning session timetables</a:t>
            </a:r>
            <a:endParaRPr sz="700" b="1" i="0" u="none" strike="noStrike" cap="none">
              <a:solidFill>
                <a:srgbClr val="FFFFFF"/>
              </a:solidFill>
              <a:latin typeface="Arial Narrow"/>
              <a:ea typeface="Arial Narrow"/>
              <a:cs typeface="Arial Narrow"/>
              <a:sym typeface="Arial Narrow"/>
            </a:endParaRPr>
          </a:p>
        </p:txBody>
      </p:sp>
      <p:cxnSp>
        <p:nvCxnSpPr>
          <p:cNvPr id="2080" name="Google Shape;2080;p174"/>
          <p:cNvCxnSpPr>
            <a:stCxn id="2021" idx="3"/>
            <a:endCxn id="2077" idx="1"/>
          </p:cNvCxnSpPr>
          <p:nvPr/>
        </p:nvCxnSpPr>
        <p:spPr>
          <a:xfrm>
            <a:off x="1374561" y="2432830"/>
            <a:ext cx="258000" cy="600"/>
          </a:xfrm>
          <a:prstGeom prst="bentConnector3">
            <a:avLst>
              <a:gd name="adj1" fmla="val 50014"/>
            </a:avLst>
          </a:prstGeom>
          <a:noFill/>
          <a:ln w="19050" cap="flat" cmpd="sng">
            <a:solidFill>
              <a:srgbClr val="7F7F7F"/>
            </a:solidFill>
            <a:prstDash val="solid"/>
            <a:round/>
            <a:headEnd type="none" w="sm" len="sm"/>
            <a:tailEnd type="triangle" w="med" len="med"/>
          </a:ln>
        </p:spPr>
      </p:cxnSp>
      <p:cxnSp>
        <p:nvCxnSpPr>
          <p:cNvPr id="2081" name="Google Shape;2081;p174"/>
          <p:cNvCxnSpPr>
            <a:stCxn id="2077" idx="3"/>
            <a:endCxn id="2079" idx="1"/>
          </p:cNvCxnSpPr>
          <p:nvPr/>
        </p:nvCxnSpPr>
        <p:spPr>
          <a:xfrm>
            <a:off x="2460631" y="2432830"/>
            <a:ext cx="274500" cy="0"/>
          </a:xfrm>
          <a:prstGeom prst="straightConnector1">
            <a:avLst/>
          </a:prstGeom>
          <a:noFill/>
          <a:ln w="19050" cap="flat" cmpd="sng">
            <a:solidFill>
              <a:srgbClr val="7F7F7F"/>
            </a:solidFill>
            <a:prstDash val="solid"/>
            <a:round/>
            <a:headEnd type="none" w="sm" len="sm"/>
            <a:tailEnd type="triangle" w="med" len="med"/>
          </a:ln>
        </p:spPr>
      </p:cxnSp>
      <p:cxnSp>
        <p:nvCxnSpPr>
          <p:cNvPr id="2082" name="Google Shape;2082;p174"/>
          <p:cNvCxnSpPr>
            <a:stCxn id="2079" idx="3"/>
            <a:endCxn id="2023" idx="1"/>
          </p:cNvCxnSpPr>
          <p:nvPr/>
        </p:nvCxnSpPr>
        <p:spPr>
          <a:xfrm>
            <a:off x="3563165" y="2432830"/>
            <a:ext cx="266400" cy="699900"/>
          </a:xfrm>
          <a:prstGeom prst="bentConnector3">
            <a:avLst>
              <a:gd name="adj1" fmla="val 24018"/>
            </a:avLst>
          </a:prstGeom>
          <a:noFill/>
          <a:ln w="19050" cap="flat" cmpd="sng">
            <a:solidFill>
              <a:srgbClr val="7F7F7F"/>
            </a:solidFill>
            <a:prstDash val="solid"/>
            <a:round/>
            <a:headEnd type="none" w="sm" len="sm"/>
            <a:tailEnd type="triangle" w="med" len="med"/>
          </a:ln>
        </p:spPr>
      </p:cxnSp>
      <p:cxnSp>
        <p:nvCxnSpPr>
          <p:cNvPr id="2083" name="Google Shape;2083;p174"/>
          <p:cNvCxnSpPr>
            <a:stCxn id="2036" idx="3"/>
            <a:endCxn id="2039" idx="1"/>
          </p:cNvCxnSpPr>
          <p:nvPr/>
        </p:nvCxnSpPr>
        <p:spPr>
          <a:xfrm>
            <a:off x="2468863" y="3132632"/>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2084" name="Google Shape;2084;p174"/>
          <p:cNvCxnSpPr>
            <a:stCxn id="2021" idx="2"/>
            <a:endCxn id="2028" idx="1"/>
          </p:cNvCxnSpPr>
          <p:nvPr/>
        </p:nvCxnSpPr>
        <p:spPr>
          <a:xfrm rot="-5400000" flipH="1">
            <a:off x="379161" y="3266230"/>
            <a:ext cx="1847400" cy="684600"/>
          </a:xfrm>
          <a:prstGeom prst="bentConnector2">
            <a:avLst/>
          </a:prstGeom>
          <a:noFill/>
          <a:ln w="19050" cap="flat" cmpd="sng">
            <a:solidFill>
              <a:srgbClr val="7F7F7F"/>
            </a:solidFill>
            <a:prstDash val="solid"/>
            <a:round/>
            <a:headEnd type="none" w="sm" len="sm"/>
            <a:tailEnd type="triangle" w="med" len="med"/>
          </a:ln>
        </p:spPr>
      </p:cxnSp>
      <p:cxnSp>
        <p:nvCxnSpPr>
          <p:cNvPr id="2085" name="Google Shape;2085;p174"/>
          <p:cNvCxnSpPr>
            <a:stCxn id="2018" idx="0"/>
            <a:endCxn id="2040" idx="2"/>
          </p:cNvCxnSpPr>
          <p:nvPr/>
        </p:nvCxnSpPr>
        <p:spPr>
          <a:xfrm rot="5400000" flipH="1">
            <a:off x="5409806" y="3312431"/>
            <a:ext cx="900000" cy="1044300"/>
          </a:xfrm>
          <a:prstGeom prst="bentConnector3">
            <a:avLst>
              <a:gd name="adj1" fmla="val 49997"/>
            </a:avLst>
          </a:prstGeom>
          <a:noFill/>
          <a:ln w="19050" cap="flat" cmpd="sng">
            <a:solidFill>
              <a:srgbClr val="7F7F7F"/>
            </a:solidFill>
            <a:prstDash val="solid"/>
            <a:round/>
            <a:headEnd type="none" w="sm" len="sm"/>
            <a:tailEnd type="triangle" w="med" len="med"/>
          </a:ln>
        </p:spPr>
      </p:cxnSp>
      <p:cxnSp>
        <p:nvCxnSpPr>
          <p:cNvPr id="2086" name="Google Shape;2086;p174"/>
          <p:cNvCxnSpPr>
            <a:stCxn id="2065" idx="2"/>
            <a:endCxn id="2023" idx="0"/>
          </p:cNvCxnSpPr>
          <p:nvPr/>
        </p:nvCxnSpPr>
        <p:spPr>
          <a:xfrm rot="-5400000" flipH="1">
            <a:off x="3796017" y="2432479"/>
            <a:ext cx="895500" cy="600"/>
          </a:xfrm>
          <a:prstGeom prst="bentConnector3">
            <a:avLst>
              <a:gd name="adj1" fmla="val 50006"/>
            </a:avLst>
          </a:prstGeom>
          <a:noFill/>
          <a:ln w="19050" cap="flat" cmpd="sng">
            <a:solidFill>
              <a:srgbClr val="7F7F7F"/>
            </a:solidFill>
            <a:prstDash val="solid"/>
            <a:round/>
            <a:headEnd type="none" w="sm" len="sm"/>
            <a:tailEnd type="triangle" w="med" len="med"/>
          </a:ln>
        </p:spPr>
      </p:cxnSp>
      <p:cxnSp>
        <p:nvCxnSpPr>
          <p:cNvPr id="2087" name="Google Shape;2087;p174"/>
          <p:cNvCxnSpPr>
            <a:stCxn id="2069" idx="3"/>
            <a:endCxn id="2024" idx="1"/>
          </p:cNvCxnSpPr>
          <p:nvPr/>
        </p:nvCxnSpPr>
        <p:spPr>
          <a:xfrm rot="10800000" flipH="1">
            <a:off x="6846071" y="2432732"/>
            <a:ext cx="266400" cy="699900"/>
          </a:xfrm>
          <a:prstGeom prst="bentConnector3">
            <a:avLst>
              <a:gd name="adj1" fmla="val 23622"/>
            </a:avLst>
          </a:prstGeom>
          <a:noFill/>
          <a:ln w="19050" cap="flat" cmpd="sng">
            <a:solidFill>
              <a:srgbClr val="7F7F7F"/>
            </a:solidFill>
            <a:prstDash val="solid"/>
            <a:round/>
            <a:headEnd type="none" w="sm" len="sm"/>
            <a:tailEnd type="triangle" w="med" len="med"/>
          </a:ln>
        </p:spPr>
      </p:cxnSp>
      <p:cxnSp>
        <p:nvCxnSpPr>
          <p:cNvPr id="2088" name="Google Shape;2088;p174"/>
          <p:cNvCxnSpPr>
            <a:stCxn id="2030" idx="0"/>
            <a:endCxn id="2023" idx="2"/>
          </p:cNvCxnSpPr>
          <p:nvPr/>
        </p:nvCxnSpPr>
        <p:spPr>
          <a:xfrm rot="-5400000">
            <a:off x="3250265" y="3283670"/>
            <a:ext cx="892200" cy="1094400"/>
          </a:xfrm>
          <a:prstGeom prst="bentConnector3">
            <a:avLst>
              <a:gd name="adj1" fmla="val 11709"/>
            </a:avLst>
          </a:prstGeom>
          <a:noFill/>
          <a:ln w="19050" cap="flat" cmpd="sng">
            <a:solidFill>
              <a:srgbClr val="7F7F7F"/>
            </a:solidFill>
            <a:prstDash val="solid"/>
            <a:round/>
            <a:headEnd type="none" w="sm" len="sm"/>
            <a:tailEnd type="triangle" w="med" len="med"/>
          </a:ln>
        </p:spPr>
      </p:cxnSp>
      <p:cxnSp>
        <p:nvCxnSpPr>
          <p:cNvPr id="2089" name="Google Shape;2089;p174"/>
          <p:cNvCxnSpPr>
            <a:stCxn id="2030" idx="2"/>
            <a:endCxn id="2018" idx="2"/>
          </p:cNvCxnSpPr>
          <p:nvPr/>
        </p:nvCxnSpPr>
        <p:spPr>
          <a:xfrm rot="-5400000" flipH="1">
            <a:off x="4761815" y="3168320"/>
            <a:ext cx="7500" cy="3232800"/>
          </a:xfrm>
          <a:prstGeom prst="bentConnector3">
            <a:avLst>
              <a:gd name="adj1" fmla="val 3276480"/>
            </a:avLst>
          </a:prstGeom>
          <a:noFill/>
          <a:ln w="19050" cap="flat" cmpd="sng">
            <a:solidFill>
              <a:srgbClr val="7F7F7F"/>
            </a:solidFill>
            <a:prstDash val="solid"/>
            <a:round/>
            <a:headEnd type="none" w="sm" len="sm"/>
            <a:tailEnd type="triangle" w="med" len="med"/>
          </a:ln>
        </p:spPr>
      </p:cxnSp>
      <p:cxnSp>
        <p:nvCxnSpPr>
          <p:cNvPr id="2090" name="Google Shape;2090;p174"/>
          <p:cNvCxnSpPr>
            <a:stCxn id="2023" idx="3"/>
            <a:endCxn id="2025" idx="1"/>
          </p:cNvCxnSpPr>
          <p:nvPr/>
        </p:nvCxnSpPr>
        <p:spPr>
          <a:xfrm>
            <a:off x="4657467" y="3132632"/>
            <a:ext cx="266400" cy="1396200"/>
          </a:xfrm>
          <a:prstGeom prst="bentConnector3">
            <a:avLst>
              <a:gd name="adj1" fmla="val 27424"/>
            </a:avLst>
          </a:prstGeom>
          <a:noFill/>
          <a:ln w="19050" cap="flat" cmpd="sng">
            <a:solidFill>
              <a:srgbClr val="7F7F7F"/>
            </a:solidFill>
            <a:prstDash val="solid"/>
            <a:round/>
            <a:headEnd type="none" w="sm" len="sm"/>
            <a:tailEnd type="triangle" w="med" len="med"/>
          </a:ln>
        </p:spPr>
      </p:cxnSp>
      <p:cxnSp>
        <p:nvCxnSpPr>
          <p:cNvPr id="2091" name="Google Shape;2091;p174"/>
          <p:cNvCxnSpPr>
            <a:stCxn id="2073" idx="3"/>
            <a:endCxn id="2023" idx="1"/>
          </p:cNvCxnSpPr>
          <p:nvPr/>
        </p:nvCxnSpPr>
        <p:spPr>
          <a:xfrm rot="10800000" flipH="1">
            <a:off x="3563165" y="3132533"/>
            <a:ext cx="266400" cy="699900"/>
          </a:xfrm>
          <a:prstGeom prst="bentConnector3">
            <a:avLst>
              <a:gd name="adj1" fmla="val 24018"/>
            </a:avLst>
          </a:prstGeom>
          <a:noFill/>
          <a:ln w="19050" cap="flat" cmpd="sng">
            <a:solidFill>
              <a:srgbClr val="7F7F7F"/>
            </a:solidFill>
            <a:prstDash val="solid"/>
            <a:round/>
            <a:headEnd type="none" w="sm" len="sm"/>
            <a:tailEnd type="triangle" w="med" len="med"/>
          </a:ln>
        </p:spPr>
      </p:cxnSp>
      <p:cxnSp>
        <p:nvCxnSpPr>
          <p:cNvPr id="2092" name="Google Shape;2092;p174"/>
          <p:cNvCxnSpPr>
            <a:stCxn id="2060" idx="0"/>
            <a:endCxn id="2015" idx="3"/>
          </p:cNvCxnSpPr>
          <p:nvPr/>
        </p:nvCxnSpPr>
        <p:spPr>
          <a:xfrm rot="5400000" flipH="1">
            <a:off x="7078650" y="1500400"/>
            <a:ext cx="61500" cy="526500"/>
          </a:xfrm>
          <a:prstGeom prst="bentConnector2">
            <a:avLst/>
          </a:prstGeom>
          <a:noFill/>
          <a:ln w="19050" cap="flat" cmpd="sng">
            <a:solidFill>
              <a:srgbClr val="7F7F7F"/>
            </a:solidFill>
            <a:prstDash val="solid"/>
            <a:round/>
            <a:headEnd type="none" w="sm" len="sm"/>
            <a:tailEnd type="triangle" w="med" len="med"/>
          </a:ln>
        </p:spPr>
      </p:cxnSp>
      <p:cxnSp>
        <p:nvCxnSpPr>
          <p:cNvPr id="2093" name="Google Shape;2093;p174"/>
          <p:cNvCxnSpPr>
            <a:stCxn id="2069" idx="3"/>
            <a:endCxn id="2062" idx="1"/>
          </p:cNvCxnSpPr>
          <p:nvPr/>
        </p:nvCxnSpPr>
        <p:spPr>
          <a:xfrm>
            <a:off x="6846071" y="3132632"/>
            <a:ext cx="266400" cy="699900"/>
          </a:xfrm>
          <a:prstGeom prst="bentConnector3">
            <a:avLst>
              <a:gd name="adj1" fmla="val 23622"/>
            </a:avLst>
          </a:prstGeom>
          <a:noFill/>
          <a:ln w="19050" cap="flat" cmpd="sng">
            <a:solidFill>
              <a:srgbClr val="7F7F7F"/>
            </a:solidFill>
            <a:prstDash val="solid"/>
            <a:round/>
            <a:headEnd type="none" w="sm" len="sm"/>
            <a:tailEnd type="triangle" w="med" len="med"/>
          </a:ln>
        </p:spPr>
      </p:cxnSp>
      <p:cxnSp>
        <p:nvCxnSpPr>
          <p:cNvPr id="2094" name="Google Shape;2094;p174"/>
          <p:cNvCxnSpPr>
            <a:stCxn id="2069" idx="3"/>
            <a:endCxn id="2061" idx="1"/>
          </p:cNvCxnSpPr>
          <p:nvPr/>
        </p:nvCxnSpPr>
        <p:spPr>
          <a:xfrm>
            <a:off x="6846071" y="3132632"/>
            <a:ext cx="266400" cy="0"/>
          </a:xfrm>
          <a:prstGeom prst="straightConnector1">
            <a:avLst/>
          </a:prstGeom>
          <a:noFill/>
          <a:ln w="19050" cap="flat" cmpd="sng">
            <a:solidFill>
              <a:srgbClr val="7F7F7F"/>
            </a:solidFill>
            <a:prstDash val="solid"/>
            <a:round/>
            <a:headEnd type="none" w="sm" len="sm"/>
            <a:tailEnd type="triangle" w="med" len="med"/>
          </a:ln>
        </p:spPr>
      </p:cxnSp>
      <p:sp>
        <p:nvSpPr>
          <p:cNvPr id="2095" name="Google Shape;2095;p174"/>
          <p:cNvSpPr/>
          <p:nvPr/>
        </p:nvSpPr>
        <p:spPr>
          <a:xfrm>
            <a:off x="5964582" y="299875"/>
            <a:ext cx="252000" cy="2532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Calibri"/>
              <a:ea typeface="Calibri"/>
              <a:cs typeface="Calibri"/>
              <a:sym typeface="Calibri"/>
            </a:endParaRPr>
          </a:p>
        </p:txBody>
      </p:sp>
      <p:sp>
        <p:nvSpPr>
          <p:cNvPr id="2096" name="Google Shape;2096;p174"/>
          <p:cNvSpPr/>
          <p:nvPr/>
        </p:nvSpPr>
        <p:spPr>
          <a:xfrm>
            <a:off x="4928675" y="299875"/>
            <a:ext cx="252000" cy="2532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rgbClr val="FFFFFF"/>
              </a:solidFill>
              <a:latin typeface="Calibri"/>
              <a:ea typeface="Calibri"/>
              <a:cs typeface="Calibri"/>
              <a:sym typeface="Calibri"/>
            </a:endParaRPr>
          </a:p>
        </p:txBody>
      </p:sp>
      <p:pic>
        <p:nvPicPr>
          <p:cNvPr id="2097" name="Google Shape;2097;p174"/>
          <p:cNvPicPr preferRelativeResize="0"/>
          <p:nvPr/>
        </p:nvPicPr>
        <p:blipFill>
          <a:blip r:embed="rId2">
            <a:alphaModFix/>
          </a:blip>
          <a:stretch>
            <a:fillRect/>
          </a:stretch>
        </p:blipFill>
        <p:spPr>
          <a:xfrm>
            <a:off x="7066050" y="4590100"/>
            <a:ext cx="1723849" cy="464874"/>
          </a:xfrm>
          <a:prstGeom prst="rect">
            <a:avLst/>
          </a:prstGeom>
          <a:noFill/>
          <a:ln>
            <a:noFill/>
          </a:ln>
        </p:spPr>
      </p:pic>
      <p:sp>
        <p:nvSpPr>
          <p:cNvPr id="2098" name="Google Shape;2098;p174"/>
          <p:cNvSpPr txBox="1"/>
          <p:nvPr/>
        </p:nvSpPr>
        <p:spPr>
          <a:xfrm>
            <a:off x="371905" y="183675"/>
            <a:ext cx="44712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3000" b="1">
                <a:solidFill>
                  <a:schemeClr val="dk1"/>
                </a:solidFill>
                <a:latin typeface="Roboto"/>
                <a:ea typeface="Roboto"/>
                <a:cs typeface="Roboto"/>
                <a:sym typeface="Roboto"/>
              </a:rPr>
              <a:t>Theory of Change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lick 4 - ToC - Blue">
  <p:cSld name="CUSTOM_4_1">
    <p:bg>
      <p:bgPr>
        <a:solidFill>
          <a:schemeClr val="dk1"/>
        </a:solidFill>
        <a:effectLst/>
      </p:bgPr>
    </p:bg>
    <p:spTree>
      <p:nvGrpSpPr>
        <p:cNvPr id="1" name="Shape 2099"/>
        <p:cNvGrpSpPr/>
        <p:nvPr/>
      </p:nvGrpSpPr>
      <p:grpSpPr>
        <a:xfrm>
          <a:off x="0" y="0"/>
          <a:ext cx="0" cy="0"/>
          <a:chOff x="0" y="0"/>
          <a:chExt cx="0" cy="0"/>
        </a:xfrm>
      </p:grpSpPr>
      <p:sp>
        <p:nvSpPr>
          <p:cNvPr id="2100" name="Google Shape;2100;p17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cxnSp>
        <p:nvCxnSpPr>
          <p:cNvPr id="2101" name="Google Shape;2101;p175"/>
          <p:cNvCxnSpPr>
            <a:stCxn id="2102" idx="0"/>
            <a:endCxn id="2103" idx="2"/>
          </p:cNvCxnSpPr>
          <p:nvPr/>
        </p:nvCxnSpPr>
        <p:spPr>
          <a:xfrm rot="10800000">
            <a:off x="6432071" y="1285129"/>
            <a:ext cx="0" cy="195900"/>
          </a:xfrm>
          <a:prstGeom prst="straightConnector1">
            <a:avLst/>
          </a:prstGeom>
          <a:noFill/>
          <a:ln w="19050" cap="flat" cmpd="sng">
            <a:solidFill>
              <a:srgbClr val="7F7F7F"/>
            </a:solidFill>
            <a:prstDash val="solid"/>
            <a:round/>
            <a:headEnd type="none" w="sm" len="sm"/>
            <a:tailEnd type="triangle" w="med" len="med"/>
          </a:ln>
        </p:spPr>
      </p:cxnSp>
      <p:sp>
        <p:nvSpPr>
          <p:cNvPr id="2104" name="Google Shape;2104;p175"/>
          <p:cNvSpPr txBox="1"/>
          <p:nvPr/>
        </p:nvSpPr>
        <p:spPr>
          <a:xfrm>
            <a:off x="4859675" y="216900"/>
            <a:ext cx="4111500" cy="4059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105" name="Google Shape;2105;p175"/>
          <p:cNvSpPr/>
          <p:nvPr/>
        </p:nvSpPr>
        <p:spPr>
          <a:xfrm>
            <a:off x="5967956" y="4284581"/>
            <a:ext cx="828000" cy="504000"/>
          </a:xfrm>
          <a:prstGeom prst="rect">
            <a:avLst/>
          </a:prstGeom>
          <a:solidFill>
            <a:srgbClr val="3CDBC0"/>
          </a:solidFill>
          <a:ln w="381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Calibri"/>
                <a:ea typeface="Calibri"/>
                <a:cs typeface="Calibri"/>
                <a:sym typeface="Calibri"/>
              </a:rPr>
              <a:t>23 Learners are enabled to attend  learning sessions at home</a:t>
            </a:r>
            <a:endParaRPr sz="1100" b="0" i="0" u="none" strike="noStrike" cap="none">
              <a:solidFill>
                <a:schemeClr val="dk1"/>
              </a:solidFill>
              <a:latin typeface="Arial"/>
              <a:ea typeface="Arial"/>
              <a:cs typeface="Arial"/>
              <a:sym typeface="Arial"/>
            </a:endParaRPr>
          </a:p>
        </p:txBody>
      </p:sp>
      <p:sp>
        <p:nvSpPr>
          <p:cNvPr id="2106" name="Google Shape;2106;p175"/>
          <p:cNvSpPr/>
          <p:nvPr/>
        </p:nvSpPr>
        <p:spPr>
          <a:xfrm>
            <a:off x="7046275" y="1816750"/>
            <a:ext cx="976200" cy="2390400"/>
          </a:xfrm>
          <a:prstGeom prst="rect">
            <a:avLst/>
          </a:prstGeom>
          <a:noFill/>
          <a:ln w="28575"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600" b="1" i="0" u="none" strike="noStrike" cap="none">
              <a:solidFill>
                <a:srgbClr val="FF0000"/>
              </a:solidFill>
              <a:latin typeface="Arial"/>
              <a:ea typeface="Arial"/>
              <a:cs typeface="Arial"/>
              <a:sym typeface="Arial"/>
            </a:endParaRPr>
          </a:p>
        </p:txBody>
      </p:sp>
      <p:sp>
        <p:nvSpPr>
          <p:cNvPr id="2107" name="Google Shape;2107;p175"/>
          <p:cNvSpPr/>
          <p:nvPr/>
        </p:nvSpPr>
        <p:spPr>
          <a:xfrm>
            <a:off x="2734865" y="1481029"/>
            <a:ext cx="8283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9 Develop and provide training &amp; skills development to </a:t>
            </a:r>
            <a:r>
              <a:rPr lang="en-GB" sz="700" b="1" i="0" u="sng" strike="noStrike" cap="none">
                <a:solidFill>
                  <a:srgbClr val="FFFFFF"/>
                </a:solidFill>
                <a:latin typeface="Arial Narrow"/>
                <a:ea typeface="Arial Narrow"/>
                <a:cs typeface="Arial Narrow"/>
                <a:sym typeface="Arial Narrow"/>
              </a:rPr>
              <a:t>facilitators</a:t>
            </a:r>
            <a:endParaRPr sz="700" b="1" i="0" u="none" strike="noStrike" cap="none">
              <a:solidFill>
                <a:srgbClr val="FFFFFF"/>
              </a:solidFill>
              <a:latin typeface="Arial Narrow"/>
              <a:ea typeface="Arial Narrow"/>
              <a:cs typeface="Arial Narrow"/>
              <a:sym typeface="Arial Narrow"/>
            </a:endParaRPr>
          </a:p>
        </p:txBody>
      </p:sp>
      <p:sp>
        <p:nvSpPr>
          <p:cNvPr id="2108" name="Google Shape;2108;p175"/>
          <p:cNvSpPr/>
          <p:nvPr/>
        </p:nvSpPr>
        <p:spPr>
          <a:xfrm>
            <a:off x="546561" y="21808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3 Assess and advise schools on enabling factors</a:t>
            </a:r>
            <a:endParaRPr sz="700" b="1" i="0" u="none" strike="noStrike" cap="none">
              <a:solidFill>
                <a:srgbClr val="000000"/>
              </a:solidFill>
              <a:latin typeface="Arial Narrow"/>
              <a:ea typeface="Arial Narrow"/>
              <a:cs typeface="Arial Narrow"/>
              <a:sym typeface="Arial Narrow"/>
            </a:endParaRPr>
          </a:p>
        </p:txBody>
      </p:sp>
      <p:sp>
        <p:nvSpPr>
          <p:cNvPr id="2109" name="Google Shape;2109;p175"/>
          <p:cNvSpPr/>
          <p:nvPr/>
        </p:nvSpPr>
        <p:spPr>
          <a:xfrm>
            <a:off x="1637405" y="1481029"/>
            <a:ext cx="828000" cy="504000"/>
          </a:xfrm>
          <a:prstGeom prst="rect">
            <a:avLst/>
          </a:prstGeom>
          <a:solidFill>
            <a:srgbClr val="FF1EB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4 Create </a:t>
            </a:r>
            <a:r>
              <a:rPr lang="en-GB" sz="700" b="1" i="0" u="sng" strike="noStrike" cap="none">
                <a:solidFill>
                  <a:srgbClr val="FFFFFF"/>
                </a:solidFill>
                <a:latin typeface="Arial Narrow"/>
                <a:ea typeface="Arial Narrow"/>
                <a:cs typeface="Arial Narrow"/>
                <a:sym typeface="Arial Narrow"/>
              </a:rPr>
              <a:t>facilitator</a:t>
            </a:r>
            <a:r>
              <a:rPr lang="en-GB" sz="700" b="1" i="0" u="none" strike="noStrike" cap="none">
                <a:solidFill>
                  <a:srgbClr val="FFFFFF"/>
                </a:solidFill>
                <a:latin typeface="Arial Narrow"/>
                <a:ea typeface="Arial Narrow"/>
                <a:cs typeface="Arial Narrow"/>
                <a:sym typeface="Arial Narrow"/>
              </a:rPr>
              <a:t> jobs to hire unemployed youths</a:t>
            </a:r>
            <a:endParaRPr sz="700" b="1" i="0" u="sng" strike="noStrike" cap="none">
              <a:solidFill>
                <a:srgbClr val="000000"/>
              </a:solidFill>
              <a:latin typeface="Arial Narrow"/>
              <a:ea typeface="Arial Narrow"/>
              <a:cs typeface="Arial Narrow"/>
              <a:sym typeface="Arial Narrow"/>
            </a:endParaRPr>
          </a:p>
        </p:txBody>
      </p:sp>
      <p:sp>
        <p:nvSpPr>
          <p:cNvPr id="2110" name="Google Shape;2110;p175"/>
          <p:cNvSpPr/>
          <p:nvPr/>
        </p:nvSpPr>
        <p:spPr>
          <a:xfrm>
            <a:off x="3829467" y="2880632"/>
            <a:ext cx="828000" cy="504000"/>
          </a:xfrm>
          <a:prstGeom prst="rect">
            <a:avLst/>
          </a:prstGeom>
          <a:solidFill>
            <a:srgbClr val="1226BB"/>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15 Learners are enabled to attend learning sessions at school</a:t>
            </a:r>
            <a:endParaRPr sz="700" i="0" u="none" strike="noStrike" cap="none">
              <a:solidFill>
                <a:srgbClr val="000000"/>
              </a:solidFill>
              <a:latin typeface="Arial Narrow"/>
              <a:ea typeface="Arial Narrow"/>
              <a:cs typeface="Arial Narrow"/>
              <a:sym typeface="Arial Narrow"/>
            </a:endParaRPr>
          </a:p>
        </p:txBody>
      </p:sp>
      <p:sp>
        <p:nvSpPr>
          <p:cNvPr id="2111" name="Google Shape;2111;p175"/>
          <p:cNvSpPr/>
          <p:nvPr/>
        </p:nvSpPr>
        <p:spPr>
          <a:xfrm>
            <a:off x="7112373" y="2180830"/>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25 Learners improve English literacy</a:t>
            </a:r>
            <a:endParaRPr sz="700" i="0" u="none" strike="noStrike" cap="none">
              <a:solidFill>
                <a:srgbClr val="000000"/>
              </a:solidFill>
              <a:latin typeface="Arial Narrow"/>
              <a:ea typeface="Arial Narrow"/>
              <a:cs typeface="Arial Narrow"/>
              <a:sym typeface="Arial Narrow"/>
            </a:endParaRPr>
          </a:p>
        </p:txBody>
      </p:sp>
      <p:sp>
        <p:nvSpPr>
          <p:cNvPr id="2112" name="Google Shape;2112;p175"/>
          <p:cNvSpPr/>
          <p:nvPr/>
        </p:nvSpPr>
        <p:spPr>
          <a:xfrm>
            <a:off x="4923769" y="4276961"/>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19 Engage parents to support learning activities</a:t>
            </a:r>
            <a:endParaRPr sz="700" i="0" u="none" strike="noStrike" cap="none">
              <a:solidFill>
                <a:schemeClr val="dk1"/>
              </a:solidFill>
              <a:latin typeface="Arial Narrow"/>
              <a:ea typeface="Arial Narrow"/>
              <a:cs typeface="Arial Narrow"/>
              <a:sym typeface="Arial Narrow"/>
            </a:endParaRPr>
          </a:p>
        </p:txBody>
      </p:sp>
      <p:sp>
        <p:nvSpPr>
          <p:cNvPr id="2113" name="Google Shape;2113;p175"/>
          <p:cNvSpPr/>
          <p:nvPr/>
        </p:nvSpPr>
        <p:spPr>
          <a:xfrm>
            <a:off x="4923769" y="1481029"/>
            <a:ext cx="828000" cy="504000"/>
          </a:xfrm>
          <a:prstGeom prst="rect">
            <a:avLst/>
          </a:prstGeom>
          <a:solidFill>
            <a:srgbClr val="FF1EB4"/>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17 Facilitators become more employable</a:t>
            </a:r>
            <a:endParaRPr sz="700" i="0" u="none" strike="noStrike" cap="none">
              <a:solidFill>
                <a:srgbClr val="000000"/>
              </a:solidFill>
              <a:latin typeface="Arial Narrow"/>
              <a:ea typeface="Arial Narrow"/>
              <a:cs typeface="Arial Narrow"/>
              <a:sym typeface="Arial Narrow"/>
            </a:endParaRPr>
          </a:p>
        </p:txBody>
      </p:sp>
      <p:sp>
        <p:nvSpPr>
          <p:cNvPr id="2114" name="Google Shape;2114;p175"/>
          <p:cNvSpPr/>
          <p:nvPr/>
        </p:nvSpPr>
        <p:spPr>
          <a:xfrm>
            <a:off x="7112373" y="7812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24 Inform provincial curriculum</a:t>
            </a:r>
            <a:r>
              <a:rPr lang="en-GB" sz="700" b="1">
                <a:solidFill>
                  <a:srgbClr val="FFFFFF"/>
                </a:solidFill>
                <a:latin typeface="Arial Narrow"/>
                <a:ea typeface="Arial Narrow"/>
                <a:cs typeface="Arial Narrow"/>
                <a:sym typeface="Arial Narrow"/>
              </a:rPr>
              <a:t> </a:t>
            </a:r>
            <a:r>
              <a:rPr lang="en-GB" sz="700" b="1" i="0" u="none" strike="noStrike" cap="none">
                <a:solidFill>
                  <a:srgbClr val="FFFFFF"/>
                </a:solidFill>
                <a:latin typeface="Arial Narrow"/>
                <a:ea typeface="Arial Narrow"/>
                <a:cs typeface="Arial Narrow"/>
                <a:sym typeface="Arial Narrow"/>
              </a:rPr>
              <a:t> ICT integration</a:t>
            </a:r>
            <a:endParaRPr sz="700" b="1" i="0" u="none" strike="noStrike" cap="none">
              <a:solidFill>
                <a:srgbClr val="FFFFFF"/>
              </a:solidFill>
              <a:latin typeface="Arial Narrow"/>
              <a:ea typeface="Arial Narrow"/>
              <a:cs typeface="Arial Narrow"/>
              <a:sym typeface="Arial Narrow"/>
            </a:endParaRPr>
          </a:p>
        </p:txBody>
      </p:sp>
      <p:sp>
        <p:nvSpPr>
          <p:cNvPr id="2115" name="Google Shape;2115;p175"/>
          <p:cNvSpPr/>
          <p:nvPr/>
        </p:nvSpPr>
        <p:spPr>
          <a:xfrm>
            <a:off x="1645043" y="4280234"/>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8 Select and purchase e-learning  programs</a:t>
            </a:r>
            <a:endParaRPr sz="700" b="1" i="0" u="none" strike="noStrike" cap="none">
              <a:solidFill>
                <a:schemeClr val="dk1"/>
              </a:solidFill>
              <a:latin typeface="Arial Narrow"/>
              <a:ea typeface="Arial Narrow"/>
              <a:cs typeface="Arial Narrow"/>
              <a:sym typeface="Arial Narrow"/>
            </a:endParaRPr>
          </a:p>
        </p:txBody>
      </p:sp>
      <p:cxnSp>
        <p:nvCxnSpPr>
          <p:cNvPr id="2116" name="Google Shape;2116;p175"/>
          <p:cNvCxnSpPr>
            <a:stCxn id="2115" idx="3"/>
            <a:endCxn id="2117" idx="1"/>
          </p:cNvCxnSpPr>
          <p:nvPr/>
        </p:nvCxnSpPr>
        <p:spPr>
          <a:xfrm rot="10800000" flipH="1">
            <a:off x="2473043" y="4528934"/>
            <a:ext cx="262200" cy="3300"/>
          </a:xfrm>
          <a:prstGeom prst="straightConnector1">
            <a:avLst/>
          </a:prstGeom>
          <a:noFill/>
          <a:ln w="19050" cap="flat" cmpd="sng">
            <a:solidFill>
              <a:srgbClr val="7F7F7F"/>
            </a:solidFill>
            <a:prstDash val="solid"/>
            <a:round/>
            <a:headEnd type="none" w="sm" len="sm"/>
            <a:tailEnd type="triangle" w="med" len="med"/>
          </a:ln>
        </p:spPr>
      </p:cxnSp>
      <p:sp>
        <p:nvSpPr>
          <p:cNvPr id="2118" name="Google Shape;2118;p175"/>
          <p:cNvSpPr/>
          <p:nvPr/>
        </p:nvSpPr>
        <p:spPr>
          <a:xfrm>
            <a:off x="1638873" y="3580433"/>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7 Set up </a:t>
            </a:r>
            <a:r>
              <a:rPr lang="en-GB" sz="700" b="1" i="0" u="sng" strike="noStrike" cap="none">
                <a:solidFill>
                  <a:srgbClr val="FFFFFF"/>
                </a:solidFill>
                <a:latin typeface="Arial Narrow"/>
                <a:ea typeface="Arial Narrow"/>
                <a:cs typeface="Arial Narrow"/>
                <a:sym typeface="Arial Narrow"/>
              </a:rPr>
              <a:t>infrastructure enablers</a:t>
            </a:r>
            <a:endParaRPr sz="700" b="1" i="0" u="sng" strike="noStrike" cap="none">
              <a:solidFill>
                <a:srgbClr val="000000"/>
              </a:solidFill>
              <a:latin typeface="Arial Narrow"/>
              <a:ea typeface="Arial Narrow"/>
              <a:cs typeface="Arial Narrow"/>
              <a:sym typeface="Arial Narrow"/>
            </a:endParaRPr>
          </a:p>
        </p:txBody>
      </p:sp>
      <p:sp>
        <p:nvSpPr>
          <p:cNvPr id="2117" name="Google Shape;2117;p175"/>
          <p:cNvSpPr/>
          <p:nvPr/>
        </p:nvSpPr>
        <p:spPr>
          <a:xfrm>
            <a:off x="2735165" y="4276970"/>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13 Operate home learning portal</a:t>
            </a:r>
            <a:endParaRPr sz="700" i="0" u="none" strike="noStrike" cap="none">
              <a:solidFill>
                <a:schemeClr val="dk1"/>
              </a:solidFill>
              <a:latin typeface="Arial Narrow"/>
              <a:ea typeface="Arial Narrow"/>
              <a:cs typeface="Arial Narrow"/>
              <a:sym typeface="Arial Narrow"/>
            </a:endParaRPr>
          </a:p>
        </p:txBody>
      </p:sp>
      <p:sp>
        <p:nvSpPr>
          <p:cNvPr id="2119" name="Google Shape;2119;p175"/>
          <p:cNvSpPr/>
          <p:nvPr/>
        </p:nvSpPr>
        <p:spPr>
          <a:xfrm rot="-5400000" flipH="1">
            <a:off x="-301550" y="4486374"/>
            <a:ext cx="824400" cy="280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a:solidFill>
                  <a:srgbClr val="3CDBC0"/>
                </a:solidFill>
                <a:latin typeface="Arial Narrow"/>
                <a:ea typeface="Arial Narrow"/>
                <a:cs typeface="Arial Narrow"/>
                <a:sym typeface="Arial Narrow"/>
              </a:rPr>
              <a:t>Remote </a:t>
            </a:r>
            <a:r>
              <a:rPr lang="en-GB" sz="800" b="1" i="0" u="none" strike="noStrike" cap="none">
                <a:solidFill>
                  <a:srgbClr val="3CDBC0"/>
                </a:solidFill>
                <a:latin typeface="Arial Narrow"/>
                <a:ea typeface="Arial Narrow"/>
                <a:cs typeface="Arial Narrow"/>
                <a:sym typeface="Arial Narrow"/>
              </a:rPr>
              <a:t>Learning</a:t>
            </a:r>
            <a:endParaRPr sz="800" b="1" i="0" u="none" strike="noStrike" cap="none">
              <a:solidFill>
                <a:srgbClr val="3CDBC0"/>
              </a:solidFill>
              <a:latin typeface="Arial Narrow"/>
              <a:ea typeface="Arial Narrow"/>
              <a:cs typeface="Arial Narrow"/>
              <a:sym typeface="Arial Narrow"/>
            </a:endParaRPr>
          </a:p>
        </p:txBody>
      </p:sp>
      <p:sp>
        <p:nvSpPr>
          <p:cNvPr id="2120" name="Google Shape;2120;p175"/>
          <p:cNvSpPr/>
          <p:nvPr/>
        </p:nvSpPr>
        <p:spPr>
          <a:xfrm>
            <a:off x="3829467" y="4276961"/>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16 Encourage schools to participate</a:t>
            </a:r>
            <a:endParaRPr sz="700" i="0" u="none" strike="noStrike" cap="none">
              <a:solidFill>
                <a:schemeClr val="dk1"/>
              </a:solidFill>
              <a:latin typeface="Arial Narrow"/>
              <a:ea typeface="Arial Narrow"/>
              <a:cs typeface="Arial Narrow"/>
              <a:sym typeface="Arial Narrow"/>
            </a:endParaRPr>
          </a:p>
        </p:txBody>
      </p:sp>
      <p:cxnSp>
        <p:nvCxnSpPr>
          <p:cNvPr id="2121" name="Google Shape;2121;p175"/>
          <p:cNvCxnSpPr>
            <a:stCxn id="2120" idx="3"/>
            <a:endCxn id="2112" idx="1"/>
          </p:cNvCxnSpPr>
          <p:nvPr/>
        </p:nvCxnSpPr>
        <p:spPr>
          <a:xfrm>
            <a:off x="4657467" y="4528961"/>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2122" name="Google Shape;2122;p175"/>
          <p:cNvCxnSpPr>
            <a:stCxn id="2108" idx="3"/>
            <a:endCxn id="2109" idx="1"/>
          </p:cNvCxnSpPr>
          <p:nvPr/>
        </p:nvCxnSpPr>
        <p:spPr>
          <a:xfrm rot="10800000" flipH="1">
            <a:off x="1374561" y="1732930"/>
            <a:ext cx="262800" cy="699900"/>
          </a:xfrm>
          <a:prstGeom prst="bentConnector3">
            <a:avLst>
              <a:gd name="adj1" fmla="val 12629"/>
            </a:avLst>
          </a:prstGeom>
          <a:noFill/>
          <a:ln w="19050" cap="flat" cmpd="sng">
            <a:solidFill>
              <a:srgbClr val="7F7F7F"/>
            </a:solidFill>
            <a:prstDash val="solid"/>
            <a:round/>
            <a:headEnd type="none" w="sm" len="sm"/>
            <a:tailEnd type="triangle" w="med" len="med"/>
          </a:ln>
        </p:spPr>
      </p:cxnSp>
      <p:sp>
        <p:nvSpPr>
          <p:cNvPr id="2123" name="Google Shape;2123;p175"/>
          <p:cNvSpPr/>
          <p:nvPr/>
        </p:nvSpPr>
        <p:spPr>
          <a:xfrm>
            <a:off x="1640863" y="2880632"/>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6 Develop and provide training to </a:t>
            </a:r>
            <a:r>
              <a:rPr lang="en-GB" sz="700" b="1" i="0" u="sng" strike="noStrike" cap="none">
                <a:solidFill>
                  <a:srgbClr val="FFFFFF"/>
                </a:solidFill>
                <a:latin typeface="Arial Narrow"/>
                <a:ea typeface="Arial Narrow"/>
                <a:cs typeface="Arial Narrow"/>
                <a:sym typeface="Arial Narrow"/>
              </a:rPr>
              <a:t>teachers</a:t>
            </a:r>
            <a:endParaRPr sz="700" i="0" u="sng" strike="noStrike" cap="none">
              <a:solidFill>
                <a:srgbClr val="000000"/>
              </a:solidFill>
              <a:latin typeface="Arial Narrow"/>
              <a:ea typeface="Arial Narrow"/>
              <a:cs typeface="Arial Narrow"/>
              <a:sym typeface="Arial Narrow"/>
            </a:endParaRPr>
          </a:p>
        </p:txBody>
      </p:sp>
      <p:cxnSp>
        <p:nvCxnSpPr>
          <p:cNvPr id="2124" name="Google Shape;2124;p175"/>
          <p:cNvCxnSpPr>
            <a:stCxn id="2108" idx="2"/>
            <a:endCxn id="2123" idx="1"/>
          </p:cNvCxnSpPr>
          <p:nvPr/>
        </p:nvCxnSpPr>
        <p:spPr>
          <a:xfrm rot="-5400000" flipH="1">
            <a:off x="1076811" y="2568580"/>
            <a:ext cx="447900" cy="680400"/>
          </a:xfrm>
          <a:prstGeom prst="bentConnector2">
            <a:avLst/>
          </a:prstGeom>
          <a:noFill/>
          <a:ln w="19050" cap="flat" cmpd="sng">
            <a:solidFill>
              <a:srgbClr val="7F7F7F"/>
            </a:solidFill>
            <a:prstDash val="solid"/>
            <a:round/>
            <a:headEnd type="none" w="sm" len="sm"/>
            <a:tailEnd type="triangle" w="med" len="med"/>
          </a:ln>
        </p:spPr>
      </p:cxnSp>
      <p:cxnSp>
        <p:nvCxnSpPr>
          <p:cNvPr id="2125" name="Google Shape;2125;p175"/>
          <p:cNvCxnSpPr>
            <a:stCxn id="2126" idx="3"/>
            <a:endCxn id="2110" idx="1"/>
          </p:cNvCxnSpPr>
          <p:nvPr/>
        </p:nvCxnSpPr>
        <p:spPr>
          <a:xfrm>
            <a:off x="3563165" y="31326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sp>
        <p:nvSpPr>
          <p:cNvPr id="2127" name="Google Shape;2127;p175"/>
          <p:cNvSpPr/>
          <p:nvPr/>
        </p:nvSpPr>
        <p:spPr>
          <a:xfrm>
            <a:off x="4923769" y="2880632"/>
            <a:ext cx="828000" cy="504000"/>
          </a:xfrm>
          <a:prstGeom prst="rect">
            <a:avLst/>
          </a:prstGeom>
          <a:solidFill>
            <a:srgbClr val="FF1EB4"/>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18 Learners use self-paced learning software</a:t>
            </a:r>
            <a:endParaRPr sz="700" i="0" u="none" strike="noStrike" cap="none">
              <a:solidFill>
                <a:srgbClr val="000000"/>
              </a:solidFill>
              <a:latin typeface="Arial Narrow"/>
              <a:ea typeface="Arial Narrow"/>
              <a:cs typeface="Arial Narrow"/>
              <a:sym typeface="Arial Narrow"/>
            </a:endParaRPr>
          </a:p>
        </p:txBody>
      </p:sp>
      <p:sp>
        <p:nvSpPr>
          <p:cNvPr id="2103" name="Google Shape;2103;p175"/>
          <p:cNvSpPr/>
          <p:nvPr/>
        </p:nvSpPr>
        <p:spPr>
          <a:xfrm>
            <a:off x="6018071" y="7812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20 Provide relevant evidence to policy-makers /schools</a:t>
            </a:r>
            <a:endParaRPr sz="700" b="1" i="0" u="none" strike="noStrike" cap="none">
              <a:solidFill>
                <a:srgbClr val="FFFFFF"/>
              </a:solidFill>
              <a:latin typeface="Arial Narrow"/>
              <a:ea typeface="Arial Narrow"/>
              <a:cs typeface="Arial Narrow"/>
              <a:sym typeface="Arial Narrow"/>
            </a:endParaRPr>
          </a:p>
        </p:txBody>
      </p:sp>
      <p:sp>
        <p:nvSpPr>
          <p:cNvPr id="2128" name="Google Shape;2128;p175"/>
          <p:cNvSpPr/>
          <p:nvPr/>
        </p:nvSpPr>
        <p:spPr>
          <a:xfrm>
            <a:off x="538269" y="7812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 Engage with province- and district-level education officials</a:t>
            </a:r>
            <a:endParaRPr sz="700" i="0" u="none" strike="noStrike" cap="none">
              <a:solidFill>
                <a:srgbClr val="000000"/>
              </a:solidFill>
              <a:latin typeface="Arial Narrow"/>
              <a:ea typeface="Arial Narrow"/>
              <a:cs typeface="Arial Narrow"/>
              <a:sym typeface="Arial Narrow"/>
            </a:endParaRPr>
          </a:p>
        </p:txBody>
      </p:sp>
      <p:cxnSp>
        <p:nvCxnSpPr>
          <p:cNvPr id="2129" name="Google Shape;2129;p175"/>
          <p:cNvCxnSpPr>
            <a:stCxn id="2128" idx="3"/>
            <a:endCxn id="2103" idx="1"/>
          </p:cNvCxnSpPr>
          <p:nvPr/>
        </p:nvCxnSpPr>
        <p:spPr>
          <a:xfrm>
            <a:off x="1366269" y="1033228"/>
            <a:ext cx="4651800" cy="0"/>
          </a:xfrm>
          <a:prstGeom prst="straightConnector1">
            <a:avLst/>
          </a:prstGeom>
          <a:noFill/>
          <a:ln w="19050" cap="flat" cmpd="sng">
            <a:solidFill>
              <a:srgbClr val="7F7F7F"/>
            </a:solidFill>
            <a:prstDash val="solid"/>
            <a:round/>
            <a:headEnd type="none" w="sm" len="sm"/>
            <a:tailEnd type="triangle" w="med" len="med"/>
          </a:ln>
        </p:spPr>
      </p:cxnSp>
      <p:cxnSp>
        <p:nvCxnSpPr>
          <p:cNvPr id="2130" name="Google Shape;2130;p175"/>
          <p:cNvCxnSpPr>
            <a:stCxn id="2103" idx="3"/>
            <a:endCxn id="2114" idx="1"/>
          </p:cNvCxnSpPr>
          <p:nvPr/>
        </p:nvCxnSpPr>
        <p:spPr>
          <a:xfrm>
            <a:off x="6846071" y="1033228"/>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sp>
        <p:nvSpPr>
          <p:cNvPr id="2131" name="Google Shape;2131;p175"/>
          <p:cNvSpPr/>
          <p:nvPr/>
        </p:nvSpPr>
        <p:spPr>
          <a:xfrm>
            <a:off x="8206675" y="28806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29 All learners obtain foundational skills to reach full potential</a:t>
            </a:r>
            <a:endParaRPr sz="700" i="0" u="none" strike="noStrike" cap="none">
              <a:solidFill>
                <a:srgbClr val="000000"/>
              </a:solidFill>
              <a:latin typeface="Arial Narrow"/>
              <a:ea typeface="Arial Narrow"/>
              <a:cs typeface="Arial Narrow"/>
              <a:sym typeface="Arial Narrow"/>
            </a:endParaRPr>
          </a:p>
        </p:txBody>
      </p:sp>
      <p:cxnSp>
        <p:nvCxnSpPr>
          <p:cNvPr id="2132" name="Google Shape;2132;p175"/>
          <p:cNvCxnSpPr>
            <a:stCxn id="2114" idx="3"/>
            <a:endCxn id="2131" idx="0"/>
          </p:cNvCxnSpPr>
          <p:nvPr/>
        </p:nvCxnSpPr>
        <p:spPr>
          <a:xfrm>
            <a:off x="7940373" y="1033228"/>
            <a:ext cx="680400" cy="1847400"/>
          </a:xfrm>
          <a:prstGeom prst="bentConnector2">
            <a:avLst/>
          </a:prstGeom>
          <a:noFill/>
          <a:ln w="19050" cap="flat" cmpd="sng">
            <a:solidFill>
              <a:srgbClr val="7F7F7F"/>
            </a:solidFill>
            <a:prstDash val="solid"/>
            <a:round/>
            <a:headEnd type="none" w="sm" len="sm"/>
            <a:tailEnd type="triangle" w="med" len="med"/>
          </a:ln>
        </p:spPr>
      </p:cxnSp>
      <p:sp>
        <p:nvSpPr>
          <p:cNvPr id="2133" name="Google Shape;2133;p175"/>
          <p:cNvSpPr/>
          <p:nvPr/>
        </p:nvSpPr>
        <p:spPr>
          <a:xfrm>
            <a:off x="5212629"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a:solidFill>
                  <a:schemeClr val="lt1"/>
                </a:solidFill>
              </a:rPr>
              <a:t>Remote</a:t>
            </a:r>
            <a:r>
              <a:rPr lang="en-GB" sz="800" b="1" i="0" u="none" strike="noStrike" cap="none">
                <a:solidFill>
                  <a:schemeClr val="lt1"/>
                </a:solidFill>
              </a:rPr>
              <a:t> learning</a:t>
            </a:r>
            <a:endParaRPr sz="800" b="1" i="0" u="none" strike="noStrike" cap="none">
              <a:solidFill>
                <a:schemeClr val="lt1"/>
              </a:solidFill>
            </a:endParaRPr>
          </a:p>
        </p:txBody>
      </p:sp>
      <p:sp>
        <p:nvSpPr>
          <p:cNvPr id="2134" name="Google Shape;2134;p175"/>
          <p:cNvSpPr/>
          <p:nvPr/>
        </p:nvSpPr>
        <p:spPr>
          <a:xfrm>
            <a:off x="6248536"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lt1"/>
                </a:solidFill>
              </a:rPr>
              <a:t>In-school </a:t>
            </a:r>
            <a:endParaRPr sz="800" b="1" i="0" u="none" strike="noStrike" cap="none">
              <a:solidFill>
                <a:schemeClr val="lt1"/>
              </a:solidFill>
            </a:endParaRPr>
          </a:p>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lt1"/>
                </a:solidFill>
              </a:rPr>
              <a:t>model</a:t>
            </a:r>
            <a:endParaRPr sz="800" b="1" i="0" u="none" strike="noStrike" cap="none">
              <a:solidFill>
                <a:schemeClr val="lt1"/>
              </a:solidFill>
            </a:endParaRPr>
          </a:p>
        </p:txBody>
      </p:sp>
      <p:sp>
        <p:nvSpPr>
          <p:cNvPr id="2135" name="Google Shape;2135;p175"/>
          <p:cNvSpPr/>
          <p:nvPr/>
        </p:nvSpPr>
        <p:spPr>
          <a:xfrm>
            <a:off x="7000489" y="299875"/>
            <a:ext cx="252000" cy="252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Calibri"/>
              <a:ea typeface="Calibri"/>
              <a:cs typeface="Calibri"/>
              <a:sym typeface="Calibri"/>
            </a:endParaRPr>
          </a:p>
        </p:txBody>
      </p:sp>
      <p:sp>
        <p:nvSpPr>
          <p:cNvPr id="2136" name="Google Shape;2136;p175"/>
          <p:cNvSpPr/>
          <p:nvPr/>
        </p:nvSpPr>
        <p:spPr>
          <a:xfrm>
            <a:off x="7284443"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lt1"/>
                </a:solidFill>
              </a:rPr>
              <a:t>Advocacy &amp; advisory</a:t>
            </a:r>
            <a:endParaRPr sz="1000" b="1" i="0" u="none" strike="noStrike" cap="none">
              <a:solidFill>
                <a:schemeClr val="lt1"/>
              </a:solidFill>
            </a:endParaRPr>
          </a:p>
        </p:txBody>
      </p:sp>
      <p:sp>
        <p:nvSpPr>
          <p:cNvPr id="2137" name="Google Shape;2137;p175"/>
          <p:cNvSpPr/>
          <p:nvPr/>
        </p:nvSpPr>
        <p:spPr>
          <a:xfrm rot="-5400000">
            <a:off x="-633543" y="2625061"/>
            <a:ext cx="1492500" cy="4500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Arial Narrow"/>
                <a:ea typeface="Arial Narrow"/>
                <a:cs typeface="Arial Narrow"/>
                <a:sym typeface="Arial Narrow"/>
              </a:rPr>
              <a:t>In-School Learning</a:t>
            </a:r>
            <a:endParaRPr sz="800" b="1" i="0" u="none" strike="noStrike" cap="none">
              <a:solidFill>
                <a:schemeClr val="lt1"/>
              </a:solidFill>
              <a:latin typeface="Arial Narrow"/>
              <a:ea typeface="Arial Narrow"/>
              <a:cs typeface="Arial Narrow"/>
              <a:sym typeface="Arial Narrow"/>
            </a:endParaRPr>
          </a:p>
        </p:txBody>
      </p:sp>
      <p:sp>
        <p:nvSpPr>
          <p:cNvPr id="2138" name="Google Shape;2138;p175"/>
          <p:cNvSpPr/>
          <p:nvPr/>
        </p:nvSpPr>
        <p:spPr>
          <a:xfrm rot="-5400000">
            <a:off x="-185681" y="870746"/>
            <a:ext cx="620400" cy="3843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rgbClr val="999999"/>
                </a:solidFill>
                <a:latin typeface="Arial Narrow"/>
                <a:ea typeface="Arial Narrow"/>
                <a:cs typeface="Arial Narrow"/>
                <a:sym typeface="Arial Narrow"/>
              </a:rPr>
              <a:t>Advocacy &amp; Advisory</a:t>
            </a:r>
            <a:endParaRPr sz="800" b="1" i="0" u="none" strike="noStrike" cap="none">
              <a:solidFill>
                <a:srgbClr val="999999"/>
              </a:solidFill>
              <a:latin typeface="Arial Narrow"/>
              <a:ea typeface="Arial Narrow"/>
              <a:cs typeface="Arial Narrow"/>
              <a:sym typeface="Arial Narrow"/>
            </a:endParaRPr>
          </a:p>
        </p:txBody>
      </p:sp>
      <p:sp>
        <p:nvSpPr>
          <p:cNvPr id="2139" name="Google Shape;2139;p175"/>
          <p:cNvSpPr/>
          <p:nvPr/>
        </p:nvSpPr>
        <p:spPr>
          <a:xfrm>
            <a:off x="8036396" y="299875"/>
            <a:ext cx="252000" cy="253200"/>
          </a:xfrm>
          <a:prstGeom prst="rect">
            <a:avLst/>
          </a:prstGeom>
          <a:solidFill>
            <a:srgbClr val="FF1EB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Calibri"/>
              <a:ea typeface="Calibri"/>
              <a:cs typeface="Calibri"/>
              <a:sym typeface="Calibri"/>
            </a:endParaRPr>
          </a:p>
        </p:txBody>
      </p:sp>
      <p:sp>
        <p:nvSpPr>
          <p:cNvPr id="2140" name="Google Shape;2140;p175"/>
          <p:cNvSpPr/>
          <p:nvPr/>
        </p:nvSpPr>
        <p:spPr>
          <a:xfrm>
            <a:off x="8320350"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lt1"/>
                </a:solidFill>
              </a:rPr>
              <a:t>Outcomes &amp; impacts</a:t>
            </a:r>
            <a:endParaRPr sz="800" b="1" i="0" u="none" strike="noStrike" cap="none">
              <a:solidFill>
                <a:schemeClr val="lt1"/>
              </a:solidFill>
            </a:endParaRPr>
          </a:p>
        </p:txBody>
      </p:sp>
      <p:sp>
        <p:nvSpPr>
          <p:cNvPr id="2141" name="Google Shape;2141;p175"/>
          <p:cNvSpPr/>
          <p:nvPr/>
        </p:nvSpPr>
        <p:spPr>
          <a:xfrm>
            <a:off x="248253" y="4267965"/>
            <a:ext cx="78900" cy="662100"/>
          </a:xfrm>
          <a:prstGeom prst="leftBrace">
            <a:avLst>
              <a:gd name="adj1" fmla="val 50000"/>
              <a:gd name="adj2" fmla="val 50000"/>
            </a:avLst>
          </a:prstGeom>
          <a:noFill/>
          <a:ln w="19050" cap="flat" cmpd="sng">
            <a:solidFill>
              <a:srgbClr val="3CDBC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42" name="Google Shape;2142;p175"/>
          <p:cNvSpPr/>
          <p:nvPr/>
        </p:nvSpPr>
        <p:spPr>
          <a:xfrm>
            <a:off x="266700" y="1653065"/>
            <a:ext cx="102000" cy="2395500"/>
          </a:xfrm>
          <a:prstGeom prst="leftBrace">
            <a:avLst>
              <a:gd name="adj1" fmla="val 50000"/>
              <a:gd name="adj2" fmla="val 50000"/>
            </a:avLst>
          </a:prstGeom>
          <a:noFill/>
          <a:ln w="190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43" name="Google Shape;2143;p175"/>
          <p:cNvSpPr/>
          <p:nvPr/>
        </p:nvSpPr>
        <p:spPr>
          <a:xfrm>
            <a:off x="266700" y="808421"/>
            <a:ext cx="93600" cy="480300"/>
          </a:xfrm>
          <a:prstGeom prst="leftBrace">
            <a:avLst>
              <a:gd name="adj1" fmla="val 50000"/>
              <a:gd name="adj2" fmla="val 50000"/>
            </a:avLst>
          </a:prstGeom>
          <a:noFill/>
          <a:ln w="19050" cap="flat" cmpd="sng">
            <a:solidFill>
              <a:srgbClr val="999999"/>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700" i="0" u="none" strike="noStrike" cap="none">
              <a:solidFill>
                <a:srgbClr val="000000"/>
              </a:solidFill>
              <a:latin typeface="Arial Narrow"/>
              <a:ea typeface="Arial Narrow"/>
              <a:cs typeface="Arial Narrow"/>
              <a:sym typeface="Arial Narrow"/>
            </a:endParaRPr>
          </a:p>
        </p:txBody>
      </p:sp>
      <p:sp>
        <p:nvSpPr>
          <p:cNvPr id="2144" name="Google Shape;2144;p175"/>
          <p:cNvSpPr/>
          <p:nvPr/>
        </p:nvSpPr>
        <p:spPr>
          <a:xfrm>
            <a:off x="543452" y="1481029"/>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 Shortlist appropriate schools</a:t>
            </a:r>
            <a:endParaRPr sz="700" b="1" i="0" u="none" strike="noStrike" cap="none">
              <a:solidFill>
                <a:srgbClr val="FFFFFF"/>
              </a:solidFill>
              <a:latin typeface="Arial Narrow"/>
              <a:ea typeface="Arial Narrow"/>
              <a:cs typeface="Arial Narrow"/>
              <a:sym typeface="Arial Narrow"/>
            </a:endParaRPr>
          </a:p>
        </p:txBody>
      </p:sp>
      <p:sp>
        <p:nvSpPr>
          <p:cNvPr id="2102" name="Google Shape;2102;p175"/>
          <p:cNvSpPr/>
          <p:nvPr/>
        </p:nvSpPr>
        <p:spPr>
          <a:xfrm>
            <a:off x="6018071" y="1481029"/>
            <a:ext cx="828000" cy="504000"/>
          </a:xfrm>
          <a:prstGeom prst="rect">
            <a:avLst/>
          </a:prstGeom>
          <a:solidFill>
            <a:srgbClr val="B7B7B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21 Monitor/evaluate progress and generate data insights </a:t>
            </a:r>
            <a:endParaRPr sz="700" i="0" u="none" strike="noStrike" cap="none">
              <a:solidFill>
                <a:srgbClr val="000000"/>
              </a:solidFill>
              <a:latin typeface="Arial Narrow"/>
              <a:ea typeface="Arial Narrow"/>
              <a:cs typeface="Arial Narrow"/>
              <a:sym typeface="Arial Narrow"/>
            </a:endParaRPr>
          </a:p>
        </p:txBody>
      </p:sp>
      <p:cxnSp>
        <p:nvCxnSpPr>
          <p:cNvPr id="2145" name="Google Shape;2145;p175"/>
          <p:cNvCxnSpPr>
            <a:stCxn id="2106" idx="2"/>
            <a:endCxn id="2131" idx="2"/>
          </p:cNvCxnSpPr>
          <p:nvPr/>
        </p:nvCxnSpPr>
        <p:spPr>
          <a:xfrm rot="-5400000">
            <a:off x="7666225" y="3252700"/>
            <a:ext cx="822600" cy="1086300"/>
          </a:xfrm>
          <a:prstGeom prst="bentConnector3">
            <a:avLst>
              <a:gd name="adj1" fmla="val -28948"/>
            </a:avLst>
          </a:prstGeom>
          <a:noFill/>
          <a:ln w="19050" cap="flat" cmpd="sng">
            <a:solidFill>
              <a:srgbClr val="7F7F7F"/>
            </a:solidFill>
            <a:prstDash val="solid"/>
            <a:round/>
            <a:headEnd type="none" w="sm" len="sm"/>
            <a:tailEnd type="triangle" w="med" len="med"/>
          </a:ln>
        </p:spPr>
      </p:cxnSp>
      <p:cxnSp>
        <p:nvCxnSpPr>
          <p:cNvPr id="2146" name="Google Shape;2146;p175"/>
          <p:cNvCxnSpPr>
            <a:stCxn id="2112" idx="3"/>
            <a:endCxn id="2105" idx="1"/>
          </p:cNvCxnSpPr>
          <p:nvPr/>
        </p:nvCxnSpPr>
        <p:spPr>
          <a:xfrm>
            <a:off x="5751769" y="4528961"/>
            <a:ext cx="216300" cy="7500"/>
          </a:xfrm>
          <a:prstGeom prst="straightConnector1">
            <a:avLst/>
          </a:prstGeom>
          <a:noFill/>
          <a:ln w="19050" cap="flat" cmpd="sng">
            <a:solidFill>
              <a:srgbClr val="7F7F7F"/>
            </a:solidFill>
            <a:prstDash val="solid"/>
            <a:round/>
            <a:headEnd type="none" w="sm" len="sm"/>
            <a:tailEnd type="triangle" w="med" len="med"/>
          </a:ln>
        </p:spPr>
      </p:cxnSp>
      <p:sp>
        <p:nvSpPr>
          <p:cNvPr id="2147" name="Google Shape;2147;p175"/>
          <p:cNvSpPr/>
          <p:nvPr/>
        </p:nvSpPr>
        <p:spPr>
          <a:xfrm>
            <a:off x="6653550" y="1794400"/>
            <a:ext cx="1438200" cy="297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a:solidFill>
                  <a:srgbClr val="FF1EB4"/>
                </a:solidFill>
                <a:latin typeface="Roboto"/>
                <a:ea typeface="Roboto"/>
                <a:cs typeface="Roboto"/>
                <a:sym typeface="Roboto"/>
              </a:rPr>
              <a:t>              </a:t>
            </a:r>
            <a:r>
              <a:rPr lang="en-GB" sz="800" b="1" i="0" u="none" strike="noStrike" cap="none">
                <a:solidFill>
                  <a:srgbClr val="FF1EB4"/>
                </a:solidFill>
                <a:latin typeface="Roboto"/>
                <a:ea typeface="Roboto"/>
                <a:cs typeface="Roboto"/>
                <a:sym typeface="Roboto"/>
              </a:rPr>
              <a:t>28 Improved           </a:t>
            </a:r>
            <a:br>
              <a:rPr lang="en-GB" sz="800" b="1" i="0" u="none" strike="noStrike" cap="none">
                <a:solidFill>
                  <a:srgbClr val="FF1EB4"/>
                </a:solidFill>
                <a:latin typeface="Roboto"/>
                <a:ea typeface="Roboto"/>
                <a:cs typeface="Roboto"/>
                <a:sym typeface="Roboto"/>
              </a:rPr>
            </a:br>
            <a:r>
              <a:rPr lang="en-GB" sz="800" b="1" i="0" u="none" strike="noStrike" cap="none">
                <a:solidFill>
                  <a:srgbClr val="FF1EB4"/>
                </a:solidFill>
                <a:latin typeface="Roboto"/>
                <a:ea typeface="Roboto"/>
                <a:cs typeface="Roboto"/>
                <a:sym typeface="Roboto"/>
              </a:rPr>
              <a:t>            learning outcomes</a:t>
            </a:r>
            <a:endParaRPr sz="800" i="0" u="none" strike="noStrike" cap="none">
              <a:solidFill>
                <a:srgbClr val="000000"/>
              </a:solidFill>
              <a:latin typeface="Roboto"/>
              <a:ea typeface="Roboto"/>
              <a:cs typeface="Roboto"/>
              <a:sym typeface="Roboto"/>
            </a:endParaRPr>
          </a:p>
        </p:txBody>
      </p:sp>
      <p:sp>
        <p:nvSpPr>
          <p:cNvPr id="2148" name="Google Shape;2148;p175"/>
          <p:cNvSpPr/>
          <p:nvPr/>
        </p:nvSpPr>
        <p:spPr>
          <a:xfrm>
            <a:off x="7112373" y="28806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26 Learners improve numeracy</a:t>
            </a:r>
            <a:endParaRPr sz="700" i="0" u="none" strike="noStrike" cap="none">
              <a:solidFill>
                <a:srgbClr val="000000"/>
              </a:solidFill>
              <a:latin typeface="Arial Narrow"/>
              <a:ea typeface="Arial Narrow"/>
              <a:cs typeface="Arial Narrow"/>
              <a:sym typeface="Arial Narrow"/>
            </a:endParaRPr>
          </a:p>
        </p:txBody>
      </p:sp>
      <p:sp>
        <p:nvSpPr>
          <p:cNvPr id="2149" name="Google Shape;2149;p175"/>
          <p:cNvSpPr/>
          <p:nvPr/>
        </p:nvSpPr>
        <p:spPr>
          <a:xfrm>
            <a:off x="7112373" y="3580433"/>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27 Learners improve technological skills</a:t>
            </a:r>
            <a:endParaRPr sz="700" i="0" u="none" strike="noStrike" cap="none">
              <a:solidFill>
                <a:srgbClr val="000000"/>
              </a:solidFill>
              <a:latin typeface="Arial Narrow"/>
              <a:ea typeface="Arial Narrow"/>
              <a:cs typeface="Arial Narrow"/>
              <a:sym typeface="Arial Narrow"/>
            </a:endParaRPr>
          </a:p>
        </p:txBody>
      </p:sp>
      <p:cxnSp>
        <p:nvCxnSpPr>
          <p:cNvPr id="2150" name="Google Shape;2150;p175"/>
          <p:cNvCxnSpPr>
            <a:stCxn id="2109" idx="3"/>
            <a:endCxn id="2107" idx="1"/>
          </p:cNvCxnSpPr>
          <p:nvPr/>
        </p:nvCxnSpPr>
        <p:spPr>
          <a:xfrm>
            <a:off x="2465405" y="1733029"/>
            <a:ext cx="269400" cy="0"/>
          </a:xfrm>
          <a:prstGeom prst="straightConnector1">
            <a:avLst/>
          </a:prstGeom>
          <a:noFill/>
          <a:ln w="19050" cap="flat" cmpd="sng">
            <a:solidFill>
              <a:srgbClr val="7F7F7F"/>
            </a:solidFill>
            <a:prstDash val="solid"/>
            <a:round/>
            <a:headEnd type="none" w="sm" len="sm"/>
            <a:tailEnd type="triangle" w="med" len="med"/>
          </a:ln>
        </p:spPr>
      </p:cxnSp>
      <p:cxnSp>
        <p:nvCxnSpPr>
          <p:cNvPr id="2151" name="Google Shape;2151;p175"/>
          <p:cNvCxnSpPr>
            <a:stCxn id="2107" idx="3"/>
            <a:endCxn id="2152" idx="1"/>
          </p:cNvCxnSpPr>
          <p:nvPr/>
        </p:nvCxnSpPr>
        <p:spPr>
          <a:xfrm>
            <a:off x="3563165" y="1733029"/>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2153" name="Google Shape;2153;p175"/>
          <p:cNvCxnSpPr>
            <a:stCxn id="2144" idx="2"/>
            <a:endCxn id="2108" idx="0"/>
          </p:cNvCxnSpPr>
          <p:nvPr/>
        </p:nvCxnSpPr>
        <p:spPr>
          <a:xfrm>
            <a:off x="957452" y="1985029"/>
            <a:ext cx="3000" cy="195900"/>
          </a:xfrm>
          <a:prstGeom prst="straightConnector1">
            <a:avLst/>
          </a:prstGeom>
          <a:noFill/>
          <a:ln w="19050" cap="flat" cmpd="sng">
            <a:solidFill>
              <a:srgbClr val="7F7F7F"/>
            </a:solidFill>
            <a:prstDash val="solid"/>
            <a:round/>
            <a:headEnd type="none" w="sm" len="sm"/>
            <a:tailEnd type="triangle" w="med" len="med"/>
          </a:ln>
        </p:spPr>
      </p:cxnSp>
      <p:cxnSp>
        <p:nvCxnSpPr>
          <p:cNvPr id="2154" name="Google Shape;2154;p175"/>
          <p:cNvCxnSpPr>
            <a:stCxn id="2128" idx="2"/>
            <a:endCxn id="2144" idx="0"/>
          </p:cNvCxnSpPr>
          <p:nvPr/>
        </p:nvCxnSpPr>
        <p:spPr>
          <a:xfrm>
            <a:off x="952269" y="1285228"/>
            <a:ext cx="5100" cy="195900"/>
          </a:xfrm>
          <a:prstGeom prst="straightConnector1">
            <a:avLst/>
          </a:prstGeom>
          <a:noFill/>
          <a:ln w="19050" cap="flat" cmpd="sng">
            <a:solidFill>
              <a:srgbClr val="7F7F7F"/>
            </a:solidFill>
            <a:prstDash val="solid"/>
            <a:round/>
            <a:headEnd type="none" w="sm" len="sm"/>
            <a:tailEnd type="triangle" w="med" len="med"/>
          </a:ln>
        </p:spPr>
      </p:cxnSp>
      <p:cxnSp>
        <p:nvCxnSpPr>
          <p:cNvPr id="2155" name="Google Shape;2155;p175"/>
          <p:cNvCxnSpPr>
            <a:stCxn id="2114" idx="2"/>
            <a:endCxn id="2106" idx="0"/>
          </p:cNvCxnSpPr>
          <p:nvPr/>
        </p:nvCxnSpPr>
        <p:spPr>
          <a:xfrm>
            <a:off x="7526373" y="1285228"/>
            <a:ext cx="8100" cy="531600"/>
          </a:xfrm>
          <a:prstGeom prst="straightConnector1">
            <a:avLst/>
          </a:prstGeom>
          <a:noFill/>
          <a:ln w="19050" cap="flat" cmpd="sng">
            <a:solidFill>
              <a:srgbClr val="7F7F7F"/>
            </a:solidFill>
            <a:prstDash val="solid"/>
            <a:round/>
            <a:headEnd type="none" w="sm" len="sm"/>
            <a:tailEnd type="triangle" w="med" len="med"/>
          </a:ln>
        </p:spPr>
      </p:cxnSp>
      <p:sp>
        <p:nvSpPr>
          <p:cNvPr id="2156" name="Google Shape;2156;p175"/>
          <p:cNvSpPr/>
          <p:nvPr/>
        </p:nvSpPr>
        <p:spPr>
          <a:xfrm>
            <a:off x="6018071" y="28806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22 Learners improve the quality of learning hours</a:t>
            </a:r>
            <a:endParaRPr sz="700" i="0" u="none" strike="noStrike" cap="none">
              <a:solidFill>
                <a:srgbClr val="000000"/>
              </a:solidFill>
              <a:latin typeface="Arial Narrow"/>
              <a:ea typeface="Arial Narrow"/>
              <a:cs typeface="Arial Narrow"/>
              <a:sym typeface="Arial Narrow"/>
            </a:endParaRPr>
          </a:p>
        </p:txBody>
      </p:sp>
      <p:cxnSp>
        <p:nvCxnSpPr>
          <p:cNvPr id="2157" name="Google Shape;2157;p175"/>
          <p:cNvCxnSpPr>
            <a:stCxn id="2110" idx="3"/>
            <a:endCxn id="2127" idx="1"/>
          </p:cNvCxnSpPr>
          <p:nvPr/>
        </p:nvCxnSpPr>
        <p:spPr>
          <a:xfrm>
            <a:off x="4657467" y="31326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cxnSp>
        <p:nvCxnSpPr>
          <p:cNvPr id="2158" name="Google Shape;2158;p175"/>
          <p:cNvCxnSpPr>
            <a:stCxn id="2127" idx="3"/>
            <a:endCxn id="2156" idx="1"/>
          </p:cNvCxnSpPr>
          <p:nvPr/>
        </p:nvCxnSpPr>
        <p:spPr>
          <a:xfrm>
            <a:off x="5751769" y="31326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cxnSp>
        <p:nvCxnSpPr>
          <p:cNvPr id="2159" name="Google Shape;2159;p175"/>
          <p:cNvCxnSpPr>
            <a:stCxn id="2118" idx="3"/>
            <a:endCxn id="2160" idx="1"/>
          </p:cNvCxnSpPr>
          <p:nvPr/>
        </p:nvCxnSpPr>
        <p:spPr>
          <a:xfrm>
            <a:off x="2466873" y="3832433"/>
            <a:ext cx="268200" cy="600"/>
          </a:xfrm>
          <a:prstGeom prst="bentConnector3">
            <a:avLst>
              <a:gd name="adj1" fmla="val 50017"/>
            </a:avLst>
          </a:prstGeom>
          <a:noFill/>
          <a:ln w="19050" cap="flat" cmpd="sng">
            <a:solidFill>
              <a:srgbClr val="7F7F7F"/>
            </a:solidFill>
            <a:prstDash val="solid"/>
            <a:round/>
            <a:headEnd type="none" w="sm" len="sm"/>
            <a:tailEnd type="triangle" w="med" len="med"/>
          </a:ln>
        </p:spPr>
      </p:cxnSp>
      <p:sp>
        <p:nvSpPr>
          <p:cNvPr id="2126" name="Google Shape;2126;p175"/>
          <p:cNvSpPr/>
          <p:nvPr/>
        </p:nvSpPr>
        <p:spPr>
          <a:xfrm>
            <a:off x="2735165" y="2880632"/>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11 Teachers learn skills to support learners to learn  in labs</a:t>
            </a:r>
            <a:endParaRPr sz="700" i="0" u="sng" strike="noStrike" cap="none">
              <a:solidFill>
                <a:srgbClr val="000000"/>
              </a:solidFill>
              <a:latin typeface="Arial Narrow"/>
              <a:ea typeface="Arial Narrow"/>
              <a:cs typeface="Arial Narrow"/>
              <a:sym typeface="Arial Narrow"/>
            </a:endParaRPr>
          </a:p>
        </p:txBody>
      </p:sp>
      <p:sp>
        <p:nvSpPr>
          <p:cNvPr id="2160" name="Google Shape;2160;p175"/>
          <p:cNvSpPr/>
          <p:nvPr/>
        </p:nvSpPr>
        <p:spPr>
          <a:xfrm>
            <a:off x="2735165" y="3580433"/>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12 Devices are securely deployed and functioning</a:t>
            </a:r>
            <a:endParaRPr sz="700" i="0" u="sng" strike="noStrike" cap="none">
              <a:solidFill>
                <a:srgbClr val="000000"/>
              </a:solidFill>
              <a:latin typeface="Arial Narrow"/>
              <a:ea typeface="Arial Narrow"/>
              <a:cs typeface="Arial Narrow"/>
              <a:sym typeface="Arial Narrow"/>
            </a:endParaRPr>
          </a:p>
        </p:txBody>
      </p:sp>
      <p:sp>
        <p:nvSpPr>
          <p:cNvPr id="2152" name="Google Shape;2152;p175"/>
          <p:cNvSpPr/>
          <p:nvPr/>
        </p:nvSpPr>
        <p:spPr>
          <a:xfrm>
            <a:off x="3829467" y="1481029"/>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14 Facilitators are able to facilitate learning sessions and manage tech</a:t>
            </a:r>
            <a:endParaRPr sz="700" b="1" i="0" u="none" strike="noStrike" cap="none">
              <a:solidFill>
                <a:srgbClr val="FFFFFF"/>
              </a:solidFill>
              <a:latin typeface="Arial Narrow"/>
              <a:ea typeface="Arial Narrow"/>
              <a:cs typeface="Arial Narrow"/>
              <a:sym typeface="Arial Narrow"/>
            </a:endParaRPr>
          </a:p>
        </p:txBody>
      </p:sp>
      <p:cxnSp>
        <p:nvCxnSpPr>
          <p:cNvPr id="2161" name="Google Shape;2161;p175"/>
          <p:cNvCxnSpPr>
            <a:stCxn id="2144" idx="1"/>
            <a:endCxn id="2120" idx="2"/>
          </p:cNvCxnSpPr>
          <p:nvPr/>
        </p:nvCxnSpPr>
        <p:spPr>
          <a:xfrm>
            <a:off x="543452" y="1733029"/>
            <a:ext cx="3699900" cy="3048000"/>
          </a:xfrm>
          <a:prstGeom prst="bentConnector4">
            <a:avLst>
              <a:gd name="adj1" fmla="val -3034"/>
              <a:gd name="adj2" fmla="val 108329"/>
            </a:avLst>
          </a:prstGeom>
          <a:noFill/>
          <a:ln w="19050" cap="flat" cmpd="sng">
            <a:solidFill>
              <a:srgbClr val="7F7F7F"/>
            </a:solidFill>
            <a:prstDash val="solid"/>
            <a:round/>
            <a:headEnd type="none" w="sm" len="sm"/>
            <a:tailEnd type="triangle" w="med" len="med"/>
          </a:ln>
        </p:spPr>
      </p:cxnSp>
      <p:cxnSp>
        <p:nvCxnSpPr>
          <p:cNvPr id="2162" name="Google Shape;2162;p175"/>
          <p:cNvCxnSpPr>
            <a:stCxn id="2152" idx="3"/>
            <a:endCxn id="2113" idx="1"/>
          </p:cNvCxnSpPr>
          <p:nvPr/>
        </p:nvCxnSpPr>
        <p:spPr>
          <a:xfrm>
            <a:off x="4657467" y="1733029"/>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2163" name="Google Shape;2163;p175"/>
          <p:cNvCxnSpPr>
            <a:stCxn id="2102" idx="2"/>
            <a:endCxn id="2127" idx="0"/>
          </p:cNvCxnSpPr>
          <p:nvPr/>
        </p:nvCxnSpPr>
        <p:spPr>
          <a:xfrm rot="5400000">
            <a:off x="5437121" y="1885579"/>
            <a:ext cx="895500" cy="1094400"/>
          </a:xfrm>
          <a:prstGeom prst="bentConnector3">
            <a:avLst>
              <a:gd name="adj1" fmla="val 50006"/>
            </a:avLst>
          </a:prstGeom>
          <a:noFill/>
          <a:ln w="19050" cap="flat" cmpd="sng">
            <a:solidFill>
              <a:srgbClr val="7F7F7F"/>
            </a:solidFill>
            <a:prstDash val="solid"/>
            <a:round/>
            <a:headEnd type="triangle" w="sm" len="sm"/>
            <a:tailEnd type="triangle" w="med" len="med"/>
          </a:ln>
        </p:spPr>
      </p:cxnSp>
      <p:sp>
        <p:nvSpPr>
          <p:cNvPr id="2164" name="Google Shape;2164;p175"/>
          <p:cNvSpPr/>
          <p:nvPr/>
        </p:nvSpPr>
        <p:spPr>
          <a:xfrm>
            <a:off x="1632631" y="21808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5 Obtain </a:t>
            </a:r>
            <a:r>
              <a:rPr lang="en-GB" sz="700" b="1" i="0" u="sng" strike="noStrike" cap="none">
                <a:solidFill>
                  <a:srgbClr val="FFFFFF"/>
                </a:solidFill>
                <a:latin typeface="Arial Narrow"/>
                <a:ea typeface="Arial Narrow"/>
                <a:cs typeface="Arial Narrow"/>
                <a:sym typeface="Arial Narrow"/>
              </a:rPr>
              <a:t>principal </a:t>
            </a:r>
            <a:r>
              <a:rPr lang="en-GB" sz="700" b="1" i="0" u="none" strike="noStrike" cap="none">
                <a:solidFill>
                  <a:srgbClr val="FFFFFF"/>
                </a:solidFill>
                <a:latin typeface="Arial Narrow"/>
                <a:ea typeface="Arial Narrow"/>
                <a:cs typeface="Arial Narrow"/>
                <a:sym typeface="Arial Narrow"/>
              </a:rPr>
              <a:t>buy in</a:t>
            </a:r>
            <a:endParaRPr sz="700" i="0" u="none" strike="noStrike" cap="none">
              <a:solidFill>
                <a:srgbClr val="000000"/>
              </a:solidFill>
              <a:latin typeface="Arial Narrow"/>
              <a:ea typeface="Arial Narrow"/>
              <a:cs typeface="Arial Narrow"/>
              <a:sym typeface="Arial Narrow"/>
            </a:endParaRPr>
          </a:p>
        </p:txBody>
      </p:sp>
      <p:cxnSp>
        <p:nvCxnSpPr>
          <p:cNvPr id="2165" name="Google Shape;2165;p175"/>
          <p:cNvCxnSpPr>
            <a:stCxn id="2108" idx="2"/>
            <a:endCxn id="2118" idx="1"/>
          </p:cNvCxnSpPr>
          <p:nvPr/>
        </p:nvCxnSpPr>
        <p:spPr>
          <a:xfrm rot="-5400000" flipH="1">
            <a:off x="725961" y="2919430"/>
            <a:ext cx="1147500" cy="678300"/>
          </a:xfrm>
          <a:prstGeom prst="bentConnector2">
            <a:avLst/>
          </a:prstGeom>
          <a:noFill/>
          <a:ln w="19050" cap="flat" cmpd="sng">
            <a:solidFill>
              <a:srgbClr val="7F7F7F"/>
            </a:solidFill>
            <a:prstDash val="solid"/>
            <a:round/>
            <a:headEnd type="none" w="sm" len="sm"/>
            <a:tailEnd type="triangle" w="med" len="med"/>
          </a:ln>
        </p:spPr>
      </p:cxnSp>
      <p:sp>
        <p:nvSpPr>
          <p:cNvPr id="2166" name="Google Shape;2166;p175"/>
          <p:cNvSpPr/>
          <p:nvPr/>
        </p:nvSpPr>
        <p:spPr>
          <a:xfrm>
            <a:off x="2735165" y="21808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10 Register students and set up learning session timetables</a:t>
            </a:r>
            <a:endParaRPr sz="700" b="1" i="0" u="none" strike="noStrike" cap="none">
              <a:solidFill>
                <a:srgbClr val="FFFFFF"/>
              </a:solidFill>
              <a:latin typeface="Arial Narrow"/>
              <a:ea typeface="Arial Narrow"/>
              <a:cs typeface="Arial Narrow"/>
              <a:sym typeface="Arial Narrow"/>
            </a:endParaRPr>
          </a:p>
        </p:txBody>
      </p:sp>
      <p:cxnSp>
        <p:nvCxnSpPr>
          <p:cNvPr id="2167" name="Google Shape;2167;p175"/>
          <p:cNvCxnSpPr>
            <a:stCxn id="2108" idx="3"/>
            <a:endCxn id="2164" idx="1"/>
          </p:cNvCxnSpPr>
          <p:nvPr/>
        </p:nvCxnSpPr>
        <p:spPr>
          <a:xfrm>
            <a:off x="1374561" y="2432830"/>
            <a:ext cx="258000" cy="600"/>
          </a:xfrm>
          <a:prstGeom prst="bentConnector3">
            <a:avLst>
              <a:gd name="adj1" fmla="val 50014"/>
            </a:avLst>
          </a:prstGeom>
          <a:noFill/>
          <a:ln w="19050" cap="flat" cmpd="sng">
            <a:solidFill>
              <a:srgbClr val="7F7F7F"/>
            </a:solidFill>
            <a:prstDash val="solid"/>
            <a:round/>
            <a:headEnd type="none" w="sm" len="sm"/>
            <a:tailEnd type="triangle" w="med" len="med"/>
          </a:ln>
        </p:spPr>
      </p:cxnSp>
      <p:cxnSp>
        <p:nvCxnSpPr>
          <p:cNvPr id="2168" name="Google Shape;2168;p175"/>
          <p:cNvCxnSpPr>
            <a:stCxn id="2164" idx="3"/>
            <a:endCxn id="2166" idx="1"/>
          </p:cNvCxnSpPr>
          <p:nvPr/>
        </p:nvCxnSpPr>
        <p:spPr>
          <a:xfrm>
            <a:off x="2460631" y="2432830"/>
            <a:ext cx="274500" cy="0"/>
          </a:xfrm>
          <a:prstGeom prst="straightConnector1">
            <a:avLst/>
          </a:prstGeom>
          <a:noFill/>
          <a:ln w="19050" cap="flat" cmpd="sng">
            <a:solidFill>
              <a:srgbClr val="7F7F7F"/>
            </a:solidFill>
            <a:prstDash val="solid"/>
            <a:round/>
            <a:headEnd type="none" w="sm" len="sm"/>
            <a:tailEnd type="triangle" w="med" len="med"/>
          </a:ln>
        </p:spPr>
      </p:cxnSp>
      <p:cxnSp>
        <p:nvCxnSpPr>
          <p:cNvPr id="2169" name="Google Shape;2169;p175"/>
          <p:cNvCxnSpPr>
            <a:stCxn id="2166" idx="3"/>
            <a:endCxn id="2110" idx="1"/>
          </p:cNvCxnSpPr>
          <p:nvPr/>
        </p:nvCxnSpPr>
        <p:spPr>
          <a:xfrm>
            <a:off x="3563165" y="2432830"/>
            <a:ext cx="266400" cy="699900"/>
          </a:xfrm>
          <a:prstGeom prst="bentConnector3">
            <a:avLst>
              <a:gd name="adj1" fmla="val 24018"/>
            </a:avLst>
          </a:prstGeom>
          <a:noFill/>
          <a:ln w="19050" cap="flat" cmpd="sng">
            <a:solidFill>
              <a:srgbClr val="7F7F7F"/>
            </a:solidFill>
            <a:prstDash val="solid"/>
            <a:round/>
            <a:headEnd type="none" w="sm" len="sm"/>
            <a:tailEnd type="triangle" w="med" len="med"/>
          </a:ln>
        </p:spPr>
      </p:cxnSp>
      <p:cxnSp>
        <p:nvCxnSpPr>
          <p:cNvPr id="2170" name="Google Shape;2170;p175"/>
          <p:cNvCxnSpPr>
            <a:stCxn id="2123" idx="3"/>
            <a:endCxn id="2126" idx="1"/>
          </p:cNvCxnSpPr>
          <p:nvPr/>
        </p:nvCxnSpPr>
        <p:spPr>
          <a:xfrm>
            <a:off x="2468863" y="3132632"/>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2171" name="Google Shape;2171;p175"/>
          <p:cNvCxnSpPr>
            <a:stCxn id="2108" idx="2"/>
            <a:endCxn id="2115" idx="1"/>
          </p:cNvCxnSpPr>
          <p:nvPr/>
        </p:nvCxnSpPr>
        <p:spPr>
          <a:xfrm rot="-5400000" flipH="1">
            <a:off x="379161" y="3266230"/>
            <a:ext cx="1847400" cy="684600"/>
          </a:xfrm>
          <a:prstGeom prst="bentConnector2">
            <a:avLst/>
          </a:prstGeom>
          <a:noFill/>
          <a:ln w="19050" cap="flat" cmpd="sng">
            <a:solidFill>
              <a:srgbClr val="7F7F7F"/>
            </a:solidFill>
            <a:prstDash val="solid"/>
            <a:round/>
            <a:headEnd type="none" w="sm" len="sm"/>
            <a:tailEnd type="triangle" w="med" len="med"/>
          </a:ln>
        </p:spPr>
      </p:cxnSp>
      <p:cxnSp>
        <p:nvCxnSpPr>
          <p:cNvPr id="2172" name="Google Shape;2172;p175"/>
          <p:cNvCxnSpPr>
            <a:stCxn id="2105" idx="0"/>
            <a:endCxn id="2127" idx="2"/>
          </p:cNvCxnSpPr>
          <p:nvPr/>
        </p:nvCxnSpPr>
        <p:spPr>
          <a:xfrm rot="5400000" flipH="1">
            <a:off x="5409806" y="3312431"/>
            <a:ext cx="900000" cy="1044300"/>
          </a:xfrm>
          <a:prstGeom prst="bentConnector3">
            <a:avLst>
              <a:gd name="adj1" fmla="val 49997"/>
            </a:avLst>
          </a:prstGeom>
          <a:noFill/>
          <a:ln w="19050" cap="flat" cmpd="sng">
            <a:solidFill>
              <a:srgbClr val="7F7F7F"/>
            </a:solidFill>
            <a:prstDash val="solid"/>
            <a:round/>
            <a:headEnd type="none" w="sm" len="sm"/>
            <a:tailEnd type="triangle" w="med" len="med"/>
          </a:ln>
        </p:spPr>
      </p:cxnSp>
      <p:cxnSp>
        <p:nvCxnSpPr>
          <p:cNvPr id="2173" name="Google Shape;2173;p175"/>
          <p:cNvCxnSpPr>
            <a:stCxn id="2152" idx="2"/>
            <a:endCxn id="2110" idx="0"/>
          </p:cNvCxnSpPr>
          <p:nvPr/>
        </p:nvCxnSpPr>
        <p:spPr>
          <a:xfrm rot="-5400000" flipH="1">
            <a:off x="3796017" y="2432479"/>
            <a:ext cx="895500" cy="600"/>
          </a:xfrm>
          <a:prstGeom prst="bentConnector3">
            <a:avLst>
              <a:gd name="adj1" fmla="val 50006"/>
            </a:avLst>
          </a:prstGeom>
          <a:noFill/>
          <a:ln w="19050" cap="flat" cmpd="sng">
            <a:solidFill>
              <a:srgbClr val="7F7F7F"/>
            </a:solidFill>
            <a:prstDash val="solid"/>
            <a:round/>
            <a:headEnd type="none" w="sm" len="sm"/>
            <a:tailEnd type="triangle" w="med" len="med"/>
          </a:ln>
        </p:spPr>
      </p:cxnSp>
      <p:cxnSp>
        <p:nvCxnSpPr>
          <p:cNvPr id="2174" name="Google Shape;2174;p175"/>
          <p:cNvCxnSpPr>
            <a:stCxn id="2156" idx="3"/>
            <a:endCxn id="2111" idx="1"/>
          </p:cNvCxnSpPr>
          <p:nvPr/>
        </p:nvCxnSpPr>
        <p:spPr>
          <a:xfrm rot="10800000" flipH="1">
            <a:off x="6846071" y="2432732"/>
            <a:ext cx="266400" cy="699900"/>
          </a:xfrm>
          <a:prstGeom prst="bentConnector3">
            <a:avLst>
              <a:gd name="adj1" fmla="val 23622"/>
            </a:avLst>
          </a:prstGeom>
          <a:noFill/>
          <a:ln w="19050" cap="flat" cmpd="sng">
            <a:solidFill>
              <a:srgbClr val="7F7F7F"/>
            </a:solidFill>
            <a:prstDash val="solid"/>
            <a:round/>
            <a:headEnd type="none" w="sm" len="sm"/>
            <a:tailEnd type="triangle" w="med" len="med"/>
          </a:ln>
        </p:spPr>
      </p:cxnSp>
      <p:cxnSp>
        <p:nvCxnSpPr>
          <p:cNvPr id="2175" name="Google Shape;2175;p175"/>
          <p:cNvCxnSpPr>
            <a:stCxn id="2117" idx="0"/>
            <a:endCxn id="2110" idx="2"/>
          </p:cNvCxnSpPr>
          <p:nvPr/>
        </p:nvCxnSpPr>
        <p:spPr>
          <a:xfrm rot="-5400000">
            <a:off x="3250265" y="3283670"/>
            <a:ext cx="892200" cy="1094400"/>
          </a:xfrm>
          <a:prstGeom prst="bentConnector3">
            <a:avLst>
              <a:gd name="adj1" fmla="val 11709"/>
            </a:avLst>
          </a:prstGeom>
          <a:noFill/>
          <a:ln w="19050" cap="flat" cmpd="sng">
            <a:solidFill>
              <a:srgbClr val="7F7F7F"/>
            </a:solidFill>
            <a:prstDash val="solid"/>
            <a:round/>
            <a:headEnd type="none" w="sm" len="sm"/>
            <a:tailEnd type="triangle" w="med" len="med"/>
          </a:ln>
        </p:spPr>
      </p:cxnSp>
      <p:cxnSp>
        <p:nvCxnSpPr>
          <p:cNvPr id="2176" name="Google Shape;2176;p175"/>
          <p:cNvCxnSpPr>
            <a:stCxn id="2117" idx="2"/>
            <a:endCxn id="2105" idx="2"/>
          </p:cNvCxnSpPr>
          <p:nvPr/>
        </p:nvCxnSpPr>
        <p:spPr>
          <a:xfrm rot="-5400000" flipH="1">
            <a:off x="4761815" y="3168320"/>
            <a:ext cx="7500" cy="3232800"/>
          </a:xfrm>
          <a:prstGeom prst="bentConnector3">
            <a:avLst>
              <a:gd name="adj1" fmla="val 3276480"/>
            </a:avLst>
          </a:prstGeom>
          <a:noFill/>
          <a:ln w="19050" cap="flat" cmpd="sng">
            <a:solidFill>
              <a:srgbClr val="7F7F7F"/>
            </a:solidFill>
            <a:prstDash val="solid"/>
            <a:round/>
            <a:headEnd type="none" w="sm" len="sm"/>
            <a:tailEnd type="triangle" w="med" len="med"/>
          </a:ln>
        </p:spPr>
      </p:cxnSp>
      <p:cxnSp>
        <p:nvCxnSpPr>
          <p:cNvPr id="2177" name="Google Shape;2177;p175"/>
          <p:cNvCxnSpPr>
            <a:stCxn id="2110" idx="3"/>
            <a:endCxn id="2112" idx="1"/>
          </p:cNvCxnSpPr>
          <p:nvPr/>
        </p:nvCxnSpPr>
        <p:spPr>
          <a:xfrm>
            <a:off x="4657467" y="3132632"/>
            <a:ext cx="266400" cy="1396200"/>
          </a:xfrm>
          <a:prstGeom prst="bentConnector3">
            <a:avLst>
              <a:gd name="adj1" fmla="val 27424"/>
            </a:avLst>
          </a:prstGeom>
          <a:noFill/>
          <a:ln w="19050" cap="flat" cmpd="sng">
            <a:solidFill>
              <a:srgbClr val="7F7F7F"/>
            </a:solidFill>
            <a:prstDash val="solid"/>
            <a:round/>
            <a:headEnd type="none" w="sm" len="sm"/>
            <a:tailEnd type="triangle" w="med" len="med"/>
          </a:ln>
        </p:spPr>
      </p:cxnSp>
      <p:cxnSp>
        <p:nvCxnSpPr>
          <p:cNvPr id="2178" name="Google Shape;2178;p175"/>
          <p:cNvCxnSpPr>
            <a:stCxn id="2160" idx="3"/>
            <a:endCxn id="2110" idx="1"/>
          </p:cNvCxnSpPr>
          <p:nvPr/>
        </p:nvCxnSpPr>
        <p:spPr>
          <a:xfrm rot="10800000" flipH="1">
            <a:off x="3563165" y="3132533"/>
            <a:ext cx="266400" cy="699900"/>
          </a:xfrm>
          <a:prstGeom prst="bentConnector3">
            <a:avLst>
              <a:gd name="adj1" fmla="val 24018"/>
            </a:avLst>
          </a:prstGeom>
          <a:noFill/>
          <a:ln w="19050" cap="flat" cmpd="sng">
            <a:solidFill>
              <a:srgbClr val="7F7F7F"/>
            </a:solidFill>
            <a:prstDash val="solid"/>
            <a:round/>
            <a:headEnd type="none" w="sm" len="sm"/>
            <a:tailEnd type="triangle" w="med" len="med"/>
          </a:ln>
        </p:spPr>
      </p:cxnSp>
      <p:cxnSp>
        <p:nvCxnSpPr>
          <p:cNvPr id="2179" name="Google Shape;2179;p175"/>
          <p:cNvCxnSpPr>
            <a:stCxn id="2147" idx="0"/>
            <a:endCxn id="2102" idx="3"/>
          </p:cNvCxnSpPr>
          <p:nvPr/>
        </p:nvCxnSpPr>
        <p:spPr>
          <a:xfrm rot="5400000" flipH="1">
            <a:off x="7078650" y="1500400"/>
            <a:ext cx="61500" cy="526500"/>
          </a:xfrm>
          <a:prstGeom prst="bentConnector2">
            <a:avLst/>
          </a:prstGeom>
          <a:noFill/>
          <a:ln w="19050" cap="flat" cmpd="sng">
            <a:solidFill>
              <a:srgbClr val="7F7F7F"/>
            </a:solidFill>
            <a:prstDash val="solid"/>
            <a:round/>
            <a:headEnd type="none" w="sm" len="sm"/>
            <a:tailEnd type="triangle" w="med" len="med"/>
          </a:ln>
        </p:spPr>
      </p:cxnSp>
      <p:cxnSp>
        <p:nvCxnSpPr>
          <p:cNvPr id="2180" name="Google Shape;2180;p175"/>
          <p:cNvCxnSpPr>
            <a:stCxn id="2156" idx="3"/>
            <a:endCxn id="2149" idx="1"/>
          </p:cNvCxnSpPr>
          <p:nvPr/>
        </p:nvCxnSpPr>
        <p:spPr>
          <a:xfrm>
            <a:off x="6846071" y="3132632"/>
            <a:ext cx="266400" cy="699900"/>
          </a:xfrm>
          <a:prstGeom prst="bentConnector3">
            <a:avLst>
              <a:gd name="adj1" fmla="val 23622"/>
            </a:avLst>
          </a:prstGeom>
          <a:noFill/>
          <a:ln w="19050" cap="flat" cmpd="sng">
            <a:solidFill>
              <a:srgbClr val="7F7F7F"/>
            </a:solidFill>
            <a:prstDash val="solid"/>
            <a:round/>
            <a:headEnd type="none" w="sm" len="sm"/>
            <a:tailEnd type="triangle" w="med" len="med"/>
          </a:ln>
        </p:spPr>
      </p:cxnSp>
      <p:cxnSp>
        <p:nvCxnSpPr>
          <p:cNvPr id="2181" name="Google Shape;2181;p175"/>
          <p:cNvCxnSpPr>
            <a:stCxn id="2156" idx="3"/>
            <a:endCxn id="2148" idx="1"/>
          </p:cNvCxnSpPr>
          <p:nvPr/>
        </p:nvCxnSpPr>
        <p:spPr>
          <a:xfrm>
            <a:off x="6846071" y="3132632"/>
            <a:ext cx="266400" cy="0"/>
          </a:xfrm>
          <a:prstGeom prst="straightConnector1">
            <a:avLst/>
          </a:prstGeom>
          <a:noFill/>
          <a:ln w="19050" cap="flat" cmpd="sng">
            <a:solidFill>
              <a:srgbClr val="7F7F7F"/>
            </a:solidFill>
            <a:prstDash val="solid"/>
            <a:round/>
            <a:headEnd type="none" w="sm" len="sm"/>
            <a:tailEnd type="triangle" w="med" len="med"/>
          </a:ln>
        </p:spPr>
      </p:cxnSp>
      <p:sp>
        <p:nvSpPr>
          <p:cNvPr id="2182" name="Google Shape;2182;p175"/>
          <p:cNvSpPr/>
          <p:nvPr/>
        </p:nvSpPr>
        <p:spPr>
          <a:xfrm>
            <a:off x="5964582" y="299875"/>
            <a:ext cx="252000" cy="2532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Calibri"/>
              <a:ea typeface="Calibri"/>
              <a:cs typeface="Calibri"/>
              <a:sym typeface="Calibri"/>
            </a:endParaRPr>
          </a:p>
        </p:txBody>
      </p:sp>
      <p:sp>
        <p:nvSpPr>
          <p:cNvPr id="2183" name="Google Shape;2183;p175"/>
          <p:cNvSpPr/>
          <p:nvPr/>
        </p:nvSpPr>
        <p:spPr>
          <a:xfrm>
            <a:off x="4928675" y="299875"/>
            <a:ext cx="252000" cy="2532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Calibri"/>
              <a:ea typeface="Calibri"/>
              <a:cs typeface="Calibri"/>
              <a:sym typeface="Calibri"/>
            </a:endParaRPr>
          </a:p>
        </p:txBody>
      </p:sp>
      <p:sp>
        <p:nvSpPr>
          <p:cNvPr id="2184" name="Google Shape;2184;p175"/>
          <p:cNvSpPr txBox="1"/>
          <p:nvPr/>
        </p:nvSpPr>
        <p:spPr>
          <a:xfrm>
            <a:off x="371905" y="183675"/>
            <a:ext cx="84060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3000" b="1">
                <a:solidFill>
                  <a:schemeClr val="lt1"/>
                </a:solidFill>
                <a:latin typeface="Roboto"/>
                <a:ea typeface="Roboto"/>
                <a:cs typeface="Roboto"/>
                <a:sym typeface="Roboto"/>
              </a:rPr>
              <a:t>Theory of Change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pic>
        <p:nvPicPr>
          <p:cNvPr id="2185" name="Google Shape;2185;p175"/>
          <p:cNvPicPr preferRelativeResize="0"/>
          <p:nvPr/>
        </p:nvPicPr>
        <p:blipFill>
          <a:blip r:embed="rId2">
            <a:alphaModFix/>
          </a:blip>
          <a:stretch>
            <a:fillRect/>
          </a:stretch>
        </p:blipFill>
        <p:spPr>
          <a:xfrm>
            <a:off x="7047225" y="4569475"/>
            <a:ext cx="1725954" cy="465425"/>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ustom Layout 3 1">
  <p:cSld name="CUSTOM_15_1">
    <p:spTree>
      <p:nvGrpSpPr>
        <p:cNvPr id="1" name="Shape 2186"/>
        <p:cNvGrpSpPr/>
        <p:nvPr/>
      </p:nvGrpSpPr>
      <p:grpSpPr>
        <a:xfrm>
          <a:off x="0" y="0"/>
          <a:ext cx="0" cy="0"/>
          <a:chOff x="0" y="0"/>
          <a:chExt cx="0" cy="0"/>
        </a:xfrm>
      </p:grpSpPr>
      <p:sp>
        <p:nvSpPr>
          <p:cNvPr id="2187" name="Google Shape;2187;p17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88" name="Google Shape;2188;p176"/>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
        <p:nvSpPr>
          <p:cNvPr id="2189" name="Google Shape;2189;p176"/>
          <p:cNvSpPr txBox="1"/>
          <p:nvPr/>
        </p:nvSpPr>
        <p:spPr>
          <a:xfrm>
            <a:off x="373250" y="44725"/>
            <a:ext cx="8403900" cy="93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latin typeface="Roboto"/>
                <a:ea typeface="Roboto"/>
                <a:cs typeface="Roboto"/>
                <a:sym typeface="Roboto"/>
              </a:rPr>
              <a:t>Impact: Western Cape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2190" name="Google Shape;2190;p176"/>
          <p:cNvSpPr/>
          <p:nvPr/>
        </p:nvSpPr>
        <p:spPr>
          <a:xfrm>
            <a:off x="6272350" y="984325"/>
            <a:ext cx="2520000" cy="3645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76"/>
          <p:cNvSpPr/>
          <p:nvPr/>
        </p:nvSpPr>
        <p:spPr>
          <a:xfrm>
            <a:off x="3656850" y="984325"/>
            <a:ext cx="2520000" cy="3645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76"/>
          <p:cNvSpPr/>
          <p:nvPr/>
        </p:nvSpPr>
        <p:spPr>
          <a:xfrm>
            <a:off x="376525" y="984325"/>
            <a:ext cx="3184800" cy="3645000"/>
          </a:xfrm>
          <a:prstGeom prst="rect">
            <a:avLst/>
          </a:prstGeom>
          <a:solidFill>
            <a:schemeClr val="lt2"/>
          </a:solidFill>
          <a:ln>
            <a:noFill/>
          </a:ln>
        </p:spPr>
        <p:txBody>
          <a:bodyPr spcFirstLastPara="1" wrap="square" lIns="91425" tIns="91425" rIns="91425" bIns="91425" anchor="t" anchorCtr="0">
            <a:noAutofit/>
          </a:bodyPr>
          <a:lstStyle/>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4 Click schools wrote the </a:t>
            </a:r>
            <a:r>
              <a:rPr lang="en-GB" sz="1800" b="1">
                <a:solidFill>
                  <a:schemeClr val="dk2"/>
                </a:solidFill>
                <a:latin typeface="Roboto"/>
                <a:ea typeface="Roboto"/>
                <a:cs typeface="Roboto"/>
                <a:sym typeface="Roboto"/>
              </a:rPr>
              <a:t>grade 6 English </a:t>
            </a:r>
            <a:r>
              <a:rPr lang="en-GB" sz="1800" b="1">
                <a:solidFill>
                  <a:srgbClr val="FFFFFF"/>
                </a:solidFill>
                <a:latin typeface="Roboto"/>
                <a:ea typeface="Roboto"/>
                <a:cs typeface="Roboto"/>
                <a:sym typeface="Roboto"/>
              </a:rPr>
              <a:t>systemic test </a:t>
            </a:r>
            <a:r>
              <a:rPr lang="en-GB" sz="1800">
                <a:solidFill>
                  <a:srgbClr val="FFFFFF"/>
                </a:solidFill>
                <a:latin typeface="Roboto"/>
                <a:ea typeface="Roboto"/>
                <a:cs typeface="Roboto"/>
                <a:sym typeface="Roboto"/>
              </a:rPr>
              <a:t>in 2019</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Learners spent on average</a:t>
            </a:r>
            <a:r>
              <a:rPr lang="en-GB" sz="1800">
                <a:solidFill>
                  <a:schemeClr val="dk2"/>
                </a:solidFill>
                <a:latin typeface="Roboto"/>
                <a:ea typeface="Roboto"/>
                <a:cs typeface="Roboto"/>
                <a:sym typeface="Roboto"/>
              </a:rPr>
              <a:t> </a:t>
            </a:r>
            <a:r>
              <a:rPr lang="en-GB" sz="1800" b="1">
                <a:solidFill>
                  <a:schemeClr val="dk2"/>
                </a:solidFill>
                <a:latin typeface="Roboto"/>
                <a:ea typeface="Roboto"/>
                <a:cs typeface="Roboto"/>
                <a:sym typeface="Roboto"/>
              </a:rPr>
              <a:t>35 hours</a:t>
            </a:r>
            <a:r>
              <a:rPr lang="en-GB" sz="1800">
                <a:solidFill>
                  <a:schemeClr val="dk2"/>
                </a:solidFill>
                <a:latin typeface="Roboto"/>
                <a:ea typeface="Roboto"/>
                <a:cs typeface="Roboto"/>
                <a:sym typeface="Roboto"/>
              </a:rPr>
              <a:t> </a:t>
            </a:r>
            <a:r>
              <a:rPr lang="en-GB" sz="1800">
                <a:solidFill>
                  <a:srgbClr val="FFFFFF"/>
                </a:solidFill>
                <a:latin typeface="Roboto"/>
                <a:ea typeface="Roboto"/>
                <a:cs typeface="Roboto"/>
                <a:sym typeface="Roboto"/>
              </a:rPr>
              <a:t>on the software during 2018 &amp; 2019</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From a lower base, </a:t>
            </a:r>
            <a:r>
              <a:rPr lang="en-GB" sz="1800" b="1">
                <a:solidFill>
                  <a:schemeClr val="dk2"/>
                </a:solidFill>
                <a:latin typeface="Roboto"/>
                <a:ea typeface="Roboto"/>
                <a:cs typeface="Roboto"/>
                <a:sym typeface="Roboto"/>
              </a:rPr>
              <a:t>Click learners significantly outperformed the provincial averages </a:t>
            </a:r>
            <a:endParaRPr sz="1800">
              <a:solidFill>
                <a:schemeClr val="dk2"/>
              </a:solidFill>
              <a:latin typeface="Roboto"/>
              <a:ea typeface="Roboto"/>
              <a:cs typeface="Roboto"/>
              <a:sym typeface="Roboto"/>
            </a:endParaRPr>
          </a:p>
        </p:txBody>
      </p:sp>
      <p:sp>
        <p:nvSpPr>
          <p:cNvPr id="2193" name="Google Shape;2193;p176"/>
          <p:cNvSpPr txBox="1"/>
          <p:nvPr/>
        </p:nvSpPr>
        <p:spPr>
          <a:xfrm>
            <a:off x="6257149" y="1094850"/>
            <a:ext cx="252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rgbClr val="001E50"/>
                </a:solidFill>
                <a:latin typeface="Roboto"/>
                <a:ea typeface="Roboto"/>
                <a:cs typeface="Roboto"/>
                <a:sym typeface="Roboto"/>
              </a:rPr>
              <a:t>Gr 6 Average English Marks</a:t>
            </a:r>
            <a:endParaRPr sz="1600" b="1">
              <a:solidFill>
                <a:srgbClr val="001E50"/>
              </a:solidFill>
              <a:latin typeface="Roboto"/>
              <a:ea typeface="Roboto"/>
              <a:cs typeface="Roboto"/>
              <a:sym typeface="Roboto"/>
            </a:endParaRPr>
          </a:p>
        </p:txBody>
      </p:sp>
      <p:grpSp>
        <p:nvGrpSpPr>
          <p:cNvPr id="2194" name="Google Shape;2194;p176"/>
          <p:cNvGrpSpPr/>
          <p:nvPr/>
        </p:nvGrpSpPr>
        <p:grpSpPr>
          <a:xfrm>
            <a:off x="3711087" y="1944523"/>
            <a:ext cx="2284038" cy="2179475"/>
            <a:chOff x="3639099" y="1845348"/>
            <a:chExt cx="2284038" cy="2179475"/>
          </a:xfrm>
        </p:grpSpPr>
        <p:pic>
          <p:nvPicPr>
            <p:cNvPr id="2195" name="Google Shape;2195;p176" title="Chart"/>
            <p:cNvPicPr preferRelativeResize="0"/>
            <p:nvPr/>
          </p:nvPicPr>
          <p:blipFill rotWithShape="1">
            <a:blip r:embed="rId2">
              <a:alphaModFix/>
            </a:blip>
            <a:srcRect l="12814" r="14043"/>
            <a:stretch/>
          </p:blipFill>
          <p:spPr>
            <a:xfrm>
              <a:off x="3885362" y="1845348"/>
              <a:ext cx="2037775" cy="2179475"/>
            </a:xfrm>
            <a:prstGeom prst="rect">
              <a:avLst/>
            </a:prstGeom>
            <a:noFill/>
            <a:ln>
              <a:noFill/>
            </a:ln>
          </p:spPr>
        </p:pic>
        <p:sp>
          <p:nvSpPr>
            <p:cNvPr id="2196" name="Google Shape;2196;p176"/>
            <p:cNvSpPr txBox="1"/>
            <p:nvPr/>
          </p:nvSpPr>
          <p:spPr>
            <a:xfrm>
              <a:off x="4847834" y="2155875"/>
              <a:ext cx="87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001E50"/>
                  </a:solidFill>
                  <a:latin typeface="Roboto"/>
                  <a:ea typeface="Roboto"/>
                  <a:cs typeface="Roboto"/>
                  <a:sym typeface="Roboto"/>
                </a:rPr>
                <a:t>+11%</a:t>
              </a:r>
              <a:endParaRPr>
                <a:solidFill>
                  <a:srgbClr val="001E50"/>
                </a:solidFill>
                <a:latin typeface="Roboto"/>
                <a:ea typeface="Roboto"/>
                <a:cs typeface="Roboto"/>
                <a:sym typeface="Roboto"/>
              </a:endParaRPr>
            </a:p>
          </p:txBody>
        </p:sp>
        <p:cxnSp>
          <p:nvCxnSpPr>
            <p:cNvPr id="2197" name="Google Shape;2197;p176"/>
            <p:cNvCxnSpPr/>
            <p:nvPr/>
          </p:nvCxnSpPr>
          <p:spPr>
            <a:xfrm rot="10800000" flipH="1">
              <a:off x="4019900" y="2293350"/>
              <a:ext cx="304800" cy="828600"/>
            </a:xfrm>
            <a:prstGeom prst="straightConnector1">
              <a:avLst/>
            </a:prstGeom>
            <a:noFill/>
            <a:ln w="9525" cap="flat" cmpd="sng">
              <a:solidFill>
                <a:srgbClr val="FF1EB4"/>
              </a:solidFill>
              <a:prstDash val="solid"/>
              <a:round/>
              <a:headEnd type="none" w="med" len="med"/>
              <a:tailEnd type="triangle" w="med" len="med"/>
            </a:ln>
          </p:spPr>
        </p:cxnSp>
        <p:cxnSp>
          <p:nvCxnSpPr>
            <p:cNvPr id="2198" name="Google Shape;2198;p176"/>
            <p:cNvCxnSpPr/>
            <p:nvPr/>
          </p:nvCxnSpPr>
          <p:spPr>
            <a:xfrm rot="10800000" flipH="1">
              <a:off x="5097075" y="2423350"/>
              <a:ext cx="330900" cy="187800"/>
            </a:xfrm>
            <a:prstGeom prst="straightConnector1">
              <a:avLst/>
            </a:prstGeom>
            <a:noFill/>
            <a:ln w="9525" cap="flat" cmpd="sng">
              <a:solidFill>
                <a:srgbClr val="001E50"/>
              </a:solidFill>
              <a:prstDash val="solid"/>
              <a:round/>
              <a:headEnd type="none" w="med" len="med"/>
              <a:tailEnd type="triangle" w="med" len="med"/>
            </a:ln>
          </p:spPr>
        </p:cxnSp>
        <p:sp>
          <p:nvSpPr>
            <p:cNvPr id="2199" name="Google Shape;2199;p176"/>
            <p:cNvSpPr txBox="1"/>
            <p:nvPr/>
          </p:nvSpPr>
          <p:spPr>
            <a:xfrm>
              <a:off x="3639099" y="2272475"/>
              <a:ext cx="68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F1EB4"/>
                  </a:solidFill>
                  <a:latin typeface="Roboto"/>
                  <a:ea typeface="Roboto"/>
                  <a:cs typeface="Roboto"/>
                  <a:sym typeface="Roboto"/>
                </a:rPr>
                <a:t>+66%</a:t>
              </a:r>
              <a:endParaRPr b="1">
                <a:solidFill>
                  <a:srgbClr val="FF1EB4"/>
                </a:solidFill>
                <a:latin typeface="Roboto"/>
                <a:ea typeface="Roboto"/>
                <a:cs typeface="Roboto"/>
                <a:sym typeface="Roboto"/>
              </a:endParaRPr>
            </a:p>
          </p:txBody>
        </p:sp>
      </p:grpSp>
      <p:grpSp>
        <p:nvGrpSpPr>
          <p:cNvPr id="2200" name="Google Shape;2200;p176"/>
          <p:cNvGrpSpPr/>
          <p:nvPr/>
        </p:nvGrpSpPr>
        <p:grpSpPr>
          <a:xfrm>
            <a:off x="6322524" y="1963300"/>
            <a:ext cx="2292401" cy="2093775"/>
            <a:chOff x="6322524" y="1810900"/>
            <a:chExt cx="2292401" cy="2093775"/>
          </a:xfrm>
        </p:grpSpPr>
        <p:pic>
          <p:nvPicPr>
            <p:cNvPr id="2201" name="Google Shape;2201;p176" title="Chart"/>
            <p:cNvPicPr preferRelativeResize="0"/>
            <p:nvPr/>
          </p:nvPicPr>
          <p:blipFill rotWithShape="1">
            <a:blip r:embed="rId3">
              <a:alphaModFix/>
            </a:blip>
            <a:srcRect l="13743" r="13114"/>
            <a:stretch/>
          </p:blipFill>
          <p:spPr>
            <a:xfrm>
              <a:off x="6577150" y="1810900"/>
              <a:ext cx="2037775" cy="2093775"/>
            </a:xfrm>
            <a:prstGeom prst="rect">
              <a:avLst/>
            </a:prstGeom>
            <a:noFill/>
            <a:ln>
              <a:noFill/>
            </a:ln>
          </p:spPr>
        </p:pic>
        <p:cxnSp>
          <p:nvCxnSpPr>
            <p:cNvPr id="2202" name="Google Shape;2202;p176"/>
            <p:cNvCxnSpPr/>
            <p:nvPr/>
          </p:nvCxnSpPr>
          <p:spPr>
            <a:xfrm rot="10800000" flipH="1">
              <a:off x="6693613" y="2258400"/>
              <a:ext cx="313200" cy="321900"/>
            </a:xfrm>
            <a:prstGeom prst="straightConnector1">
              <a:avLst/>
            </a:prstGeom>
            <a:noFill/>
            <a:ln w="9525" cap="flat" cmpd="sng">
              <a:solidFill>
                <a:srgbClr val="FF1EB4"/>
              </a:solidFill>
              <a:prstDash val="solid"/>
              <a:round/>
              <a:headEnd type="none" w="med" len="med"/>
              <a:tailEnd type="triangle" w="med" len="med"/>
            </a:ln>
          </p:spPr>
        </p:cxnSp>
        <p:cxnSp>
          <p:nvCxnSpPr>
            <p:cNvPr id="2203" name="Google Shape;2203;p176"/>
            <p:cNvCxnSpPr/>
            <p:nvPr/>
          </p:nvCxnSpPr>
          <p:spPr>
            <a:xfrm rot="10800000" flipH="1">
              <a:off x="7823125" y="2186700"/>
              <a:ext cx="339900" cy="71700"/>
            </a:xfrm>
            <a:prstGeom prst="straightConnector1">
              <a:avLst/>
            </a:prstGeom>
            <a:noFill/>
            <a:ln w="9525" cap="flat" cmpd="sng">
              <a:solidFill>
                <a:srgbClr val="001E50"/>
              </a:solidFill>
              <a:prstDash val="solid"/>
              <a:round/>
              <a:headEnd type="none" w="med" len="med"/>
              <a:tailEnd type="triangle" w="med" len="med"/>
            </a:ln>
          </p:spPr>
        </p:cxnSp>
        <p:sp>
          <p:nvSpPr>
            <p:cNvPr id="2204" name="Google Shape;2204;p176"/>
            <p:cNvSpPr txBox="1"/>
            <p:nvPr/>
          </p:nvSpPr>
          <p:spPr>
            <a:xfrm>
              <a:off x="6322524" y="2146925"/>
              <a:ext cx="68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F1EB4"/>
                  </a:solidFill>
                  <a:latin typeface="Roboto"/>
                  <a:ea typeface="Roboto"/>
                  <a:cs typeface="Roboto"/>
                  <a:sym typeface="Roboto"/>
                </a:rPr>
                <a:t>+21%</a:t>
              </a:r>
              <a:endParaRPr b="1">
                <a:solidFill>
                  <a:srgbClr val="FF1EB4"/>
                </a:solidFill>
                <a:latin typeface="Roboto"/>
                <a:ea typeface="Roboto"/>
                <a:cs typeface="Roboto"/>
                <a:sym typeface="Roboto"/>
              </a:endParaRPr>
            </a:p>
          </p:txBody>
        </p:sp>
        <p:sp>
          <p:nvSpPr>
            <p:cNvPr id="2205" name="Google Shape;2205;p176"/>
            <p:cNvSpPr txBox="1"/>
            <p:nvPr/>
          </p:nvSpPr>
          <p:spPr>
            <a:xfrm>
              <a:off x="7692327" y="1868325"/>
              <a:ext cx="60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001E50"/>
                  </a:solidFill>
                  <a:latin typeface="Roboto"/>
                  <a:ea typeface="Roboto"/>
                  <a:cs typeface="Roboto"/>
                  <a:sym typeface="Roboto"/>
                </a:rPr>
                <a:t>+4%</a:t>
              </a:r>
              <a:endParaRPr>
                <a:solidFill>
                  <a:srgbClr val="001E50"/>
                </a:solidFill>
                <a:latin typeface="Roboto"/>
                <a:ea typeface="Roboto"/>
                <a:cs typeface="Roboto"/>
                <a:sym typeface="Roboto"/>
              </a:endParaRPr>
            </a:p>
          </p:txBody>
        </p:sp>
      </p:grpSp>
      <p:sp>
        <p:nvSpPr>
          <p:cNvPr id="2206" name="Google Shape;2206;p176"/>
          <p:cNvSpPr txBox="1"/>
          <p:nvPr/>
        </p:nvSpPr>
        <p:spPr>
          <a:xfrm>
            <a:off x="3656850" y="1094775"/>
            <a:ext cx="252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rgbClr val="001E50"/>
                </a:solidFill>
                <a:latin typeface="Roboto"/>
                <a:ea typeface="Roboto"/>
                <a:cs typeface="Roboto"/>
                <a:sym typeface="Roboto"/>
              </a:rPr>
              <a:t>% Gr 6 Learners Passing English</a:t>
            </a:r>
            <a:endParaRPr sz="1600" b="1">
              <a:solidFill>
                <a:srgbClr val="001E50"/>
              </a:solidFill>
              <a:latin typeface="Roboto"/>
              <a:ea typeface="Roboto"/>
              <a:cs typeface="Roboto"/>
              <a:sym typeface="Roboto"/>
            </a:endParaRPr>
          </a:p>
        </p:txBody>
      </p:sp>
      <p:sp>
        <p:nvSpPr>
          <p:cNvPr id="2207" name="Google Shape;2207;p17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ustom Layout 3 1 1">
  <p:cSld name="CUSTOM_15_1_1">
    <p:bg>
      <p:bgPr>
        <a:solidFill>
          <a:schemeClr val="dk1"/>
        </a:solidFill>
        <a:effectLst/>
      </p:bgPr>
    </p:bg>
    <p:spTree>
      <p:nvGrpSpPr>
        <p:cNvPr id="1" name="Shape 2208"/>
        <p:cNvGrpSpPr/>
        <p:nvPr/>
      </p:nvGrpSpPr>
      <p:grpSpPr>
        <a:xfrm>
          <a:off x="0" y="0"/>
          <a:ext cx="0" cy="0"/>
          <a:chOff x="0" y="0"/>
          <a:chExt cx="0" cy="0"/>
        </a:xfrm>
      </p:grpSpPr>
      <p:sp>
        <p:nvSpPr>
          <p:cNvPr id="2209" name="Google Shape;2209;p17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210" name="Google Shape;2210;p177"/>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
        <p:nvSpPr>
          <p:cNvPr id="2211" name="Google Shape;2211;p177"/>
          <p:cNvSpPr txBox="1"/>
          <p:nvPr/>
        </p:nvSpPr>
        <p:spPr>
          <a:xfrm>
            <a:off x="373250" y="44725"/>
            <a:ext cx="8403900" cy="93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lt1"/>
                </a:solidFill>
                <a:latin typeface="Roboto"/>
                <a:ea typeface="Roboto"/>
                <a:cs typeface="Roboto"/>
                <a:sym typeface="Roboto"/>
              </a:rPr>
              <a:t>Impact: Western Cape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2212" name="Google Shape;2212;p177"/>
          <p:cNvSpPr/>
          <p:nvPr/>
        </p:nvSpPr>
        <p:spPr>
          <a:xfrm>
            <a:off x="6272350" y="984325"/>
            <a:ext cx="2520000" cy="3645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77"/>
          <p:cNvSpPr/>
          <p:nvPr/>
        </p:nvSpPr>
        <p:spPr>
          <a:xfrm>
            <a:off x="3656850" y="984325"/>
            <a:ext cx="2520000" cy="3645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77"/>
          <p:cNvSpPr/>
          <p:nvPr/>
        </p:nvSpPr>
        <p:spPr>
          <a:xfrm>
            <a:off x="376525" y="984325"/>
            <a:ext cx="3184800" cy="3645000"/>
          </a:xfrm>
          <a:prstGeom prst="rect">
            <a:avLst/>
          </a:prstGeom>
          <a:solidFill>
            <a:schemeClr val="lt2"/>
          </a:solidFill>
          <a:ln>
            <a:noFill/>
          </a:ln>
        </p:spPr>
        <p:txBody>
          <a:bodyPr spcFirstLastPara="1" wrap="square" lIns="91425" tIns="91425" rIns="91425" bIns="91425" anchor="t" anchorCtr="0">
            <a:noAutofit/>
          </a:bodyPr>
          <a:lstStyle/>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4 Click schools wrote the </a:t>
            </a:r>
            <a:r>
              <a:rPr lang="en-GB" sz="1800" b="1">
                <a:solidFill>
                  <a:schemeClr val="dk2"/>
                </a:solidFill>
                <a:latin typeface="Roboto"/>
                <a:ea typeface="Roboto"/>
                <a:cs typeface="Roboto"/>
                <a:sym typeface="Roboto"/>
              </a:rPr>
              <a:t>grade 6 English </a:t>
            </a:r>
            <a:r>
              <a:rPr lang="en-GB" sz="1800" b="1">
                <a:solidFill>
                  <a:srgbClr val="FFFFFF"/>
                </a:solidFill>
                <a:latin typeface="Roboto"/>
                <a:ea typeface="Roboto"/>
                <a:cs typeface="Roboto"/>
                <a:sym typeface="Roboto"/>
              </a:rPr>
              <a:t>systemic test </a:t>
            </a:r>
            <a:r>
              <a:rPr lang="en-GB" sz="1800">
                <a:solidFill>
                  <a:srgbClr val="FFFFFF"/>
                </a:solidFill>
                <a:latin typeface="Roboto"/>
                <a:ea typeface="Roboto"/>
                <a:cs typeface="Roboto"/>
                <a:sym typeface="Roboto"/>
              </a:rPr>
              <a:t>in 2019</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Learners spent on average</a:t>
            </a:r>
            <a:r>
              <a:rPr lang="en-GB" sz="1800">
                <a:solidFill>
                  <a:schemeClr val="dk2"/>
                </a:solidFill>
                <a:latin typeface="Roboto"/>
                <a:ea typeface="Roboto"/>
                <a:cs typeface="Roboto"/>
                <a:sym typeface="Roboto"/>
              </a:rPr>
              <a:t> </a:t>
            </a:r>
            <a:r>
              <a:rPr lang="en-GB" sz="1800" b="1">
                <a:solidFill>
                  <a:schemeClr val="dk2"/>
                </a:solidFill>
                <a:latin typeface="Roboto"/>
                <a:ea typeface="Roboto"/>
                <a:cs typeface="Roboto"/>
                <a:sym typeface="Roboto"/>
              </a:rPr>
              <a:t>35 hours</a:t>
            </a:r>
            <a:r>
              <a:rPr lang="en-GB" sz="1800">
                <a:solidFill>
                  <a:schemeClr val="dk2"/>
                </a:solidFill>
                <a:latin typeface="Roboto"/>
                <a:ea typeface="Roboto"/>
                <a:cs typeface="Roboto"/>
                <a:sym typeface="Roboto"/>
              </a:rPr>
              <a:t> </a:t>
            </a:r>
            <a:r>
              <a:rPr lang="en-GB" sz="1800">
                <a:solidFill>
                  <a:srgbClr val="FFFFFF"/>
                </a:solidFill>
                <a:latin typeface="Roboto"/>
                <a:ea typeface="Roboto"/>
                <a:cs typeface="Roboto"/>
                <a:sym typeface="Roboto"/>
              </a:rPr>
              <a:t>on the software during 2018 &amp; 2019</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From a lower base, </a:t>
            </a:r>
            <a:r>
              <a:rPr lang="en-GB" sz="1800" b="1">
                <a:solidFill>
                  <a:schemeClr val="dk2"/>
                </a:solidFill>
                <a:latin typeface="Roboto"/>
                <a:ea typeface="Roboto"/>
                <a:cs typeface="Roboto"/>
                <a:sym typeface="Roboto"/>
              </a:rPr>
              <a:t>Click learners significantly outperformed the provincial averages </a:t>
            </a:r>
            <a:endParaRPr sz="1800">
              <a:solidFill>
                <a:schemeClr val="dk2"/>
              </a:solidFill>
              <a:latin typeface="Roboto"/>
              <a:ea typeface="Roboto"/>
              <a:cs typeface="Roboto"/>
              <a:sym typeface="Roboto"/>
            </a:endParaRPr>
          </a:p>
        </p:txBody>
      </p:sp>
      <p:sp>
        <p:nvSpPr>
          <p:cNvPr id="2215" name="Google Shape;2215;p177"/>
          <p:cNvSpPr txBox="1"/>
          <p:nvPr/>
        </p:nvSpPr>
        <p:spPr>
          <a:xfrm>
            <a:off x="6257149" y="1094850"/>
            <a:ext cx="252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rgbClr val="001E50"/>
                </a:solidFill>
                <a:latin typeface="Roboto"/>
                <a:ea typeface="Roboto"/>
                <a:cs typeface="Roboto"/>
                <a:sym typeface="Roboto"/>
              </a:rPr>
              <a:t>Gr 6 Average English Marks</a:t>
            </a:r>
            <a:endParaRPr sz="1600" b="1">
              <a:solidFill>
                <a:srgbClr val="001E50"/>
              </a:solidFill>
              <a:latin typeface="Roboto"/>
              <a:ea typeface="Roboto"/>
              <a:cs typeface="Roboto"/>
              <a:sym typeface="Roboto"/>
            </a:endParaRPr>
          </a:p>
        </p:txBody>
      </p:sp>
      <p:grpSp>
        <p:nvGrpSpPr>
          <p:cNvPr id="2216" name="Google Shape;2216;p177"/>
          <p:cNvGrpSpPr/>
          <p:nvPr/>
        </p:nvGrpSpPr>
        <p:grpSpPr>
          <a:xfrm>
            <a:off x="3711087" y="1944523"/>
            <a:ext cx="2284038" cy="2179475"/>
            <a:chOff x="3639099" y="1845348"/>
            <a:chExt cx="2284038" cy="2179475"/>
          </a:xfrm>
        </p:grpSpPr>
        <p:pic>
          <p:nvPicPr>
            <p:cNvPr id="2217" name="Google Shape;2217;p177" title="Chart"/>
            <p:cNvPicPr preferRelativeResize="0"/>
            <p:nvPr/>
          </p:nvPicPr>
          <p:blipFill rotWithShape="1">
            <a:blip r:embed="rId2">
              <a:alphaModFix/>
            </a:blip>
            <a:srcRect l="12814" r="14043"/>
            <a:stretch/>
          </p:blipFill>
          <p:spPr>
            <a:xfrm>
              <a:off x="3885362" y="1845348"/>
              <a:ext cx="2037775" cy="2179475"/>
            </a:xfrm>
            <a:prstGeom prst="rect">
              <a:avLst/>
            </a:prstGeom>
            <a:noFill/>
            <a:ln>
              <a:noFill/>
            </a:ln>
          </p:spPr>
        </p:pic>
        <p:sp>
          <p:nvSpPr>
            <p:cNvPr id="2218" name="Google Shape;2218;p177"/>
            <p:cNvSpPr txBox="1"/>
            <p:nvPr/>
          </p:nvSpPr>
          <p:spPr>
            <a:xfrm>
              <a:off x="4847834" y="2155875"/>
              <a:ext cx="87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001E50"/>
                  </a:solidFill>
                  <a:latin typeface="Roboto"/>
                  <a:ea typeface="Roboto"/>
                  <a:cs typeface="Roboto"/>
                  <a:sym typeface="Roboto"/>
                </a:rPr>
                <a:t>+11%</a:t>
              </a:r>
              <a:endParaRPr>
                <a:solidFill>
                  <a:srgbClr val="001E50"/>
                </a:solidFill>
                <a:latin typeface="Roboto"/>
                <a:ea typeface="Roboto"/>
                <a:cs typeface="Roboto"/>
                <a:sym typeface="Roboto"/>
              </a:endParaRPr>
            </a:p>
          </p:txBody>
        </p:sp>
        <p:cxnSp>
          <p:nvCxnSpPr>
            <p:cNvPr id="2219" name="Google Shape;2219;p177"/>
            <p:cNvCxnSpPr/>
            <p:nvPr/>
          </p:nvCxnSpPr>
          <p:spPr>
            <a:xfrm rot="10800000" flipH="1">
              <a:off x="4019900" y="2293350"/>
              <a:ext cx="304800" cy="828600"/>
            </a:xfrm>
            <a:prstGeom prst="straightConnector1">
              <a:avLst/>
            </a:prstGeom>
            <a:noFill/>
            <a:ln w="9525" cap="flat" cmpd="sng">
              <a:solidFill>
                <a:srgbClr val="FF1EB4"/>
              </a:solidFill>
              <a:prstDash val="solid"/>
              <a:round/>
              <a:headEnd type="none" w="med" len="med"/>
              <a:tailEnd type="triangle" w="med" len="med"/>
            </a:ln>
          </p:spPr>
        </p:cxnSp>
        <p:cxnSp>
          <p:nvCxnSpPr>
            <p:cNvPr id="2220" name="Google Shape;2220;p177"/>
            <p:cNvCxnSpPr/>
            <p:nvPr/>
          </p:nvCxnSpPr>
          <p:spPr>
            <a:xfrm rot="10800000" flipH="1">
              <a:off x="5097075" y="2423350"/>
              <a:ext cx="330900" cy="187800"/>
            </a:xfrm>
            <a:prstGeom prst="straightConnector1">
              <a:avLst/>
            </a:prstGeom>
            <a:noFill/>
            <a:ln w="9525" cap="flat" cmpd="sng">
              <a:solidFill>
                <a:srgbClr val="001E50"/>
              </a:solidFill>
              <a:prstDash val="solid"/>
              <a:round/>
              <a:headEnd type="none" w="med" len="med"/>
              <a:tailEnd type="triangle" w="med" len="med"/>
            </a:ln>
          </p:spPr>
        </p:cxnSp>
        <p:sp>
          <p:nvSpPr>
            <p:cNvPr id="2221" name="Google Shape;2221;p177"/>
            <p:cNvSpPr txBox="1"/>
            <p:nvPr/>
          </p:nvSpPr>
          <p:spPr>
            <a:xfrm>
              <a:off x="3639099" y="2272475"/>
              <a:ext cx="68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F1EB4"/>
                  </a:solidFill>
                  <a:latin typeface="Roboto"/>
                  <a:ea typeface="Roboto"/>
                  <a:cs typeface="Roboto"/>
                  <a:sym typeface="Roboto"/>
                </a:rPr>
                <a:t>+66%</a:t>
              </a:r>
              <a:endParaRPr b="1">
                <a:solidFill>
                  <a:srgbClr val="FF1EB4"/>
                </a:solidFill>
                <a:latin typeface="Roboto"/>
                <a:ea typeface="Roboto"/>
                <a:cs typeface="Roboto"/>
                <a:sym typeface="Roboto"/>
              </a:endParaRPr>
            </a:p>
          </p:txBody>
        </p:sp>
      </p:grpSp>
      <p:grpSp>
        <p:nvGrpSpPr>
          <p:cNvPr id="2222" name="Google Shape;2222;p177"/>
          <p:cNvGrpSpPr/>
          <p:nvPr/>
        </p:nvGrpSpPr>
        <p:grpSpPr>
          <a:xfrm>
            <a:off x="6322524" y="1963300"/>
            <a:ext cx="2292401" cy="2093775"/>
            <a:chOff x="6322524" y="1810900"/>
            <a:chExt cx="2292401" cy="2093775"/>
          </a:xfrm>
        </p:grpSpPr>
        <p:pic>
          <p:nvPicPr>
            <p:cNvPr id="2223" name="Google Shape;2223;p177" title="Chart"/>
            <p:cNvPicPr preferRelativeResize="0"/>
            <p:nvPr/>
          </p:nvPicPr>
          <p:blipFill rotWithShape="1">
            <a:blip r:embed="rId3">
              <a:alphaModFix/>
            </a:blip>
            <a:srcRect l="13743" r="13114"/>
            <a:stretch/>
          </p:blipFill>
          <p:spPr>
            <a:xfrm>
              <a:off x="6577150" y="1810900"/>
              <a:ext cx="2037775" cy="2093775"/>
            </a:xfrm>
            <a:prstGeom prst="rect">
              <a:avLst/>
            </a:prstGeom>
            <a:noFill/>
            <a:ln>
              <a:noFill/>
            </a:ln>
          </p:spPr>
        </p:pic>
        <p:cxnSp>
          <p:nvCxnSpPr>
            <p:cNvPr id="2224" name="Google Shape;2224;p177"/>
            <p:cNvCxnSpPr/>
            <p:nvPr/>
          </p:nvCxnSpPr>
          <p:spPr>
            <a:xfrm rot="10800000" flipH="1">
              <a:off x="6693613" y="2258400"/>
              <a:ext cx="313200" cy="321900"/>
            </a:xfrm>
            <a:prstGeom prst="straightConnector1">
              <a:avLst/>
            </a:prstGeom>
            <a:noFill/>
            <a:ln w="9525" cap="flat" cmpd="sng">
              <a:solidFill>
                <a:srgbClr val="FF1EB4"/>
              </a:solidFill>
              <a:prstDash val="solid"/>
              <a:round/>
              <a:headEnd type="none" w="med" len="med"/>
              <a:tailEnd type="triangle" w="med" len="med"/>
            </a:ln>
          </p:spPr>
        </p:cxnSp>
        <p:cxnSp>
          <p:nvCxnSpPr>
            <p:cNvPr id="2225" name="Google Shape;2225;p177"/>
            <p:cNvCxnSpPr/>
            <p:nvPr/>
          </p:nvCxnSpPr>
          <p:spPr>
            <a:xfrm rot="10800000" flipH="1">
              <a:off x="7823125" y="2186700"/>
              <a:ext cx="339900" cy="71700"/>
            </a:xfrm>
            <a:prstGeom prst="straightConnector1">
              <a:avLst/>
            </a:prstGeom>
            <a:noFill/>
            <a:ln w="9525" cap="flat" cmpd="sng">
              <a:solidFill>
                <a:srgbClr val="001E50"/>
              </a:solidFill>
              <a:prstDash val="solid"/>
              <a:round/>
              <a:headEnd type="none" w="med" len="med"/>
              <a:tailEnd type="triangle" w="med" len="med"/>
            </a:ln>
          </p:spPr>
        </p:cxnSp>
        <p:sp>
          <p:nvSpPr>
            <p:cNvPr id="2226" name="Google Shape;2226;p177"/>
            <p:cNvSpPr txBox="1"/>
            <p:nvPr/>
          </p:nvSpPr>
          <p:spPr>
            <a:xfrm>
              <a:off x="6322524" y="2146925"/>
              <a:ext cx="68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F1EB4"/>
                  </a:solidFill>
                  <a:latin typeface="Roboto"/>
                  <a:ea typeface="Roboto"/>
                  <a:cs typeface="Roboto"/>
                  <a:sym typeface="Roboto"/>
                </a:rPr>
                <a:t>+21%</a:t>
              </a:r>
              <a:endParaRPr b="1">
                <a:solidFill>
                  <a:srgbClr val="FF1EB4"/>
                </a:solidFill>
                <a:latin typeface="Roboto"/>
                <a:ea typeface="Roboto"/>
                <a:cs typeface="Roboto"/>
                <a:sym typeface="Roboto"/>
              </a:endParaRPr>
            </a:p>
          </p:txBody>
        </p:sp>
        <p:sp>
          <p:nvSpPr>
            <p:cNvPr id="2227" name="Google Shape;2227;p177"/>
            <p:cNvSpPr txBox="1"/>
            <p:nvPr/>
          </p:nvSpPr>
          <p:spPr>
            <a:xfrm>
              <a:off x="7692327" y="1868325"/>
              <a:ext cx="60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001E50"/>
                  </a:solidFill>
                  <a:latin typeface="Roboto"/>
                  <a:ea typeface="Roboto"/>
                  <a:cs typeface="Roboto"/>
                  <a:sym typeface="Roboto"/>
                </a:rPr>
                <a:t>+4%</a:t>
              </a:r>
              <a:endParaRPr>
                <a:solidFill>
                  <a:srgbClr val="001E50"/>
                </a:solidFill>
                <a:latin typeface="Roboto"/>
                <a:ea typeface="Roboto"/>
                <a:cs typeface="Roboto"/>
                <a:sym typeface="Roboto"/>
              </a:endParaRPr>
            </a:p>
          </p:txBody>
        </p:sp>
      </p:grpSp>
      <p:sp>
        <p:nvSpPr>
          <p:cNvPr id="2228" name="Google Shape;2228;p177"/>
          <p:cNvSpPr txBox="1"/>
          <p:nvPr/>
        </p:nvSpPr>
        <p:spPr>
          <a:xfrm>
            <a:off x="3656850" y="1094775"/>
            <a:ext cx="252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rgbClr val="001E50"/>
                </a:solidFill>
                <a:latin typeface="Roboto"/>
                <a:ea typeface="Roboto"/>
                <a:cs typeface="Roboto"/>
                <a:sym typeface="Roboto"/>
              </a:rPr>
              <a:t>% Gr 6 Learners Passing English</a:t>
            </a:r>
            <a:endParaRPr sz="1600" b="1">
              <a:solidFill>
                <a:srgbClr val="001E50"/>
              </a:solidFill>
              <a:latin typeface="Roboto"/>
              <a:ea typeface="Roboto"/>
              <a:cs typeface="Roboto"/>
              <a:sym typeface="Roboto"/>
            </a:endParaRPr>
          </a:p>
        </p:txBody>
      </p:sp>
      <p:sp>
        <p:nvSpPr>
          <p:cNvPr id="2229" name="Google Shape;2229;p17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Custom Layout 3 2 1">
  <p:cSld name="CUSTOM_15_2_1">
    <p:spTree>
      <p:nvGrpSpPr>
        <p:cNvPr id="1" name="Shape 2230"/>
        <p:cNvGrpSpPr/>
        <p:nvPr/>
      </p:nvGrpSpPr>
      <p:grpSpPr>
        <a:xfrm>
          <a:off x="0" y="0"/>
          <a:ext cx="0" cy="0"/>
          <a:chOff x="0" y="0"/>
          <a:chExt cx="0" cy="0"/>
        </a:xfrm>
      </p:grpSpPr>
      <p:sp>
        <p:nvSpPr>
          <p:cNvPr id="2231" name="Google Shape;2231;p17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232" name="Google Shape;2232;p178"/>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
        <p:nvSpPr>
          <p:cNvPr id="2233" name="Google Shape;2233;p178"/>
          <p:cNvSpPr txBox="1"/>
          <p:nvPr/>
        </p:nvSpPr>
        <p:spPr>
          <a:xfrm>
            <a:off x="373250" y="44725"/>
            <a:ext cx="8403900" cy="93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latin typeface="Roboto"/>
                <a:ea typeface="Roboto"/>
                <a:cs typeface="Roboto"/>
                <a:sym typeface="Roboto"/>
              </a:rPr>
              <a:t>Impact: 2019 Foundations of Literacy eQuiz</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2234" name="Google Shape;2234;p178"/>
          <p:cNvSpPr/>
          <p:nvPr/>
        </p:nvSpPr>
        <p:spPr>
          <a:xfrm>
            <a:off x="376525" y="984325"/>
            <a:ext cx="3184800" cy="3259500"/>
          </a:xfrm>
          <a:prstGeom prst="rect">
            <a:avLst/>
          </a:prstGeom>
          <a:solidFill>
            <a:schemeClr val="lt2"/>
          </a:solidFill>
          <a:ln>
            <a:noFill/>
          </a:ln>
        </p:spPr>
        <p:txBody>
          <a:bodyPr spcFirstLastPara="1" wrap="square" lIns="91425" tIns="91425" rIns="54000" bIns="91425" anchor="t" anchorCtr="0">
            <a:noAutofit/>
          </a:bodyPr>
          <a:lstStyle/>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14,213 grade 1 - 3 learners wrote 2019 Foundations of Literacy eQuiz</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Tested letter names / sounds &amp; decodable / sight / non- words</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b="1">
                <a:solidFill>
                  <a:schemeClr val="dk2"/>
                </a:solidFill>
                <a:latin typeface="Roboto"/>
                <a:ea typeface="Roboto"/>
                <a:cs typeface="Roboto"/>
                <a:sym typeface="Roboto"/>
              </a:rPr>
              <a:t>Regression results increase as cummulative hours use increased</a:t>
            </a:r>
            <a:r>
              <a:rPr lang="en-GB" sz="1800" baseline="30000">
                <a:solidFill>
                  <a:schemeClr val="lt1"/>
                </a:solidFill>
                <a:latin typeface="Roboto"/>
                <a:ea typeface="Roboto"/>
                <a:cs typeface="Roboto"/>
                <a:sym typeface="Roboto"/>
              </a:rPr>
              <a:t>1</a:t>
            </a:r>
            <a:endParaRPr sz="1800" baseline="30000">
              <a:solidFill>
                <a:schemeClr val="lt1"/>
              </a:solidFill>
              <a:latin typeface="Roboto"/>
              <a:ea typeface="Roboto"/>
              <a:cs typeface="Roboto"/>
              <a:sym typeface="Roboto"/>
            </a:endParaRPr>
          </a:p>
        </p:txBody>
      </p:sp>
      <p:sp>
        <p:nvSpPr>
          <p:cNvPr id="2235" name="Google Shape;2235;p178"/>
          <p:cNvSpPr txBox="1"/>
          <p:nvPr/>
        </p:nvSpPr>
        <p:spPr>
          <a:xfrm>
            <a:off x="3656850" y="1018575"/>
            <a:ext cx="5056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rgbClr val="001E50"/>
                </a:solidFill>
                <a:latin typeface="Roboto"/>
                <a:ea typeface="Roboto"/>
                <a:cs typeface="Roboto"/>
                <a:sym typeface="Roboto"/>
              </a:rPr>
              <a:t>% difference in results relative to learners with 0 - 1 hours </a:t>
            </a:r>
            <a:endParaRPr sz="1600" b="1">
              <a:solidFill>
                <a:srgbClr val="001E50"/>
              </a:solidFill>
              <a:latin typeface="Roboto"/>
              <a:ea typeface="Roboto"/>
              <a:cs typeface="Roboto"/>
              <a:sym typeface="Roboto"/>
            </a:endParaRPr>
          </a:p>
        </p:txBody>
      </p:sp>
      <p:sp>
        <p:nvSpPr>
          <p:cNvPr id="2236" name="Google Shape;2236;p17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2237" name="Google Shape;2237;p178"/>
          <p:cNvSpPr txBox="1"/>
          <p:nvPr/>
        </p:nvSpPr>
        <p:spPr>
          <a:xfrm>
            <a:off x="3813513" y="4448225"/>
            <a:ext cx="48999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001E50"/>
                </a:solidFill>
                <a:latin typeface="Roboto"/>
                <a:ea typeface="Roboto"/>
                <a:cs typeface="Roboto"/>
                <a:sym typeface="Roboto"/>
              </a:rPr>
              <a:t>Source: Firdale Consulting</a:t>
            </a:r>
            <a:endParaRPr sz="1000">
              <a:solidFill>
                <a:srgbClr val="001E50"/>
              </a:solidFill>
              <a:latin typeface="Roboto"/>
              <a:ea typeface="Roboto"/>
              <a:cs typeface="Roboto"/>
              <a:sym typeface="Roboto"/>
            </a:endParaRPr>
          </a:p>
        </p:txBody>
      </p:sp>
      <p:pic>
        <p:nvPicPr>
          <p:cNvPr id="2238" name="Google Shape;2238;p178" title="Chart"/>
          <p:cNvPicPr preferRelativeResize="0"/>
          <p:nvPr/>
        </p:nvPicPr>
        <p:blipFill>
          <a:blip r:embed="rId2">
            <a:alphaModFix/>
          </a:blip>
          <a:stretch>
            <a:fillRect/>
          </a:stretch>
        </p:blipFill>
        <p:spPr>
          <a:xfrm>
            <a:off x="3725488" y="1623357"/>
            <a:ext cx="5075976" cy="2959201"/>
          </a:xfrm>
          <a:prstGeom prst="rect">
            <a:avLst/>
          </a:prstGeom>
          <a:noFill/>
          <a:ln>
            <a:noFill/>
          </a:ln>
        </p:spPr>
      </p:pic>
      <p:sp>
        <p:nvSpPr>
          <p:cNvPr id="2239" name="Google Shape;2239;p178"/>
          <p:cNvSpPr txBox="1"/>
          <p:nvPr/>
        </p:nvSpPr>
        <p:spPr>
          <a:xfrm>
            <a:off x="376525" y="4243750"/>
            <a:ext cx="3184800" cy="515700"/>
          </a:xfrm>
          <a:prstGeom prst="rect">
            <a:avLst/>
          </a:prstGeom>
          <a:noFill/>
          <a:ln>
            <a:noFill/>
          </a:ln>
        </p:spPr>
        <p:txBody>
          <a:bodyPr spcFirstLastPara="1" wrap="square" lIns="91425" tIns="91425" rIns="91425" bIns="91425" anchor="t" anchorCtr="0">
            <a:spAutoFit/>
          </a:bodyPr>
          <a:lstStyle/>
          <a:p>
            <a:pPr marL="0" marR="125027" lvl="0" indent="0" algn="l" rtl="0">
              <a:lnSpc>
                <a:spcPct val="115000"/>
              </a:lnSpc>
              <a:spcBef>
                <a:spcPts val="600"/>
              </a:spcBef>
              <a:spcAft>
                <a:spcPts val="0"/>
              </a:spcAft>
              <a:buNone/>
            </a:pPr>
            <a:r>
              <a:rPr lang="en-GB" sz="1000" baseline="30000">
                <a:solidFill>
                  <a:srgbClr val="9E9E9E"/>
                </a:solidFill>
                <a:latin typeface="Roboto"/>
                <a:ea typeface="Roboto"/>
                <a:cs typeface="Roboto"/>
                <a:sym typeface="Roboto"/>
              </a:rPr>
              <a:t>1</a:t>
            </a:r>
            <a:r>
              <a:rPr lang="en-GB" sz="1000">
                <a:solidFill>
                  <a:srgbClr val="9E9E9E"/>
                </a:solidFill>
                <a:latin typeface="Roboto"/>
                <a:ea typeface="Roboto"/>
                <a:cs typeface="Roboto"/>
                <a:sym typeface="Roboto"/>
              </a:rPr>
              <a:t> after controlling for grade, gender, province, location, school quintile and date since registration</a:t>
            </a:r>
            <a:endParaRPr sz="1000">
              <a:solidFill>
                <a:srgbClr val="9E9E9E"/>
              </a:solidFill>
              <a:latin typeface="Roboto"/>
              <a:ea typeface="Roboto"/>
              <a:cs typeface="Roboto"/>
              <a:sym typeface="Roboto"/>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Custom Layout 3 2 1 1">
  <p:cSld name="CUSTOM_15_2_1_1">
    <p:bg>
      <p:bgPr>
        <a:solidFill>
          <a:schemeClr val="dk1"/>
        </a:solidFill>
        <a:effectLst/>
      </p:bgPr>
    </p:bg>
    <p:spTree>
      <p:nvGrpSpPr>
        <p:cNvPr id="1" name="Shape 2240"/>
        <p:cNvGrpSpPr/>
        <p:nvPr/>
      </p:nvGrpSpPr>
      <p:grpSpPr>
        <a:xfrm>
          <a:off x="0" y="0"/>
          <a:ext cx="0" cy="0"/>
          <a:chOff x="0" y="0"/>
          <a:chExt cx="0" cy="0"/>
        </a:xfrm>
      </p:grpSpPr>
      <p:sp>
        <p:nvSpPr>
          <p:cNvPr id="2241" name="Google Shape;2241;p17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242" name="Google Shape;2242;p179"/>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
        <p:nvSpPr>
          <p:cNvPr id="2243" name="Google Shape;2243;p179"/>
          <p:cNvSpPr txBox="1"/>
          <p:nvPr/>
        </p:nvSpPr>
        <p:spPr>
          <a:xfrm>
            <a:off x="373250" y="44725"/>
            <a:ext cx="8403900" cy="93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lt1"/>
                </a:solidFill>
                <a:latin typeface="Roboto"/>
                <a:ea typeface="Roboto"/>
                <a:cs typeface="Roboto"/>
                <a:sym typeface="Roboto"/>
              </a:rPr>
              <a:t>Impact: 2019 Foundations of Literacy eQuiz</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2244" name="Google Shape;2244;p179"/>
          <p:cNvSpPr txBox="1"/>
          <p:nvPr/>
        </p:nvSpPr>
        <p:spPr>
          <a:xfrm>
            <a:off x="3656850" y="1094775"/>
            <a:ext cx="48999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chemeClr val="lt1"/>
                </a:solidFill>
                <a:latin typeface="Roboto"/>
                <a:ea typeface="Roboto"/>
                <a:cs typeface="Roboto"/>
                <a:sym typeface="Roboto"/>
              </a:rPr>
              <a:t>Regression results of eQuiz scores vs. time on app</a:t>
            </a:r>
            <a:br>
              <a:rPr lang="en-GB" sz="1600" b="1">
                <a:solidFill>
                  <a:schemeClr val="lt1"/>
                </a:solidFill>
                <a:latin typeface="Roboto"/>
                <a:ea typeface="Roboto"/>
                <a:cs typeface="Roboto"/>
                <a:sym typeface="Roboto"/>
              </a:rPr>
            </a:br>
            <a:r>
              <a:rPr lang="en-GB" sz="1600">
                <a:solidFill>
                  <a:schemeClr val="lt1"/>
                </a:solidFill>
                <a:latin typeface="Roboto"/>
                <a:ea typeface="Roboto"/>
                <a:cs typeface="Roboto"/>
                <a:sym typeface="Roboto"/>
              </a:rPr>
              <a:t>% difference relative to learners with 0 - 1 hours</a:t>
            </a:r>
            <a:br>
              <a:rPr lang="en-GB" sz="1600">
                <a:solidFill>
                  <a:schemeClr val="lt1"/>
                </a:solidFill>
                <a:latin typeface="Roboto"/>
                <a:ea typeface="Roboto"/>
                <a:cs typeface="Roboto"/>
                <a:sym typeface="Roboto"/>
              </a:rPr>
            </a:br>
            <a:r>
              <a:rPr lang="en-GB" sz="1600">
                <a:solidFill>
                  <a:schemeClr val="lt1"/>
                </a:solidFill>
                <a:latin typeface="Roboto"/>
                <a:ea typeface="Roboto"/>
                <a:cs typeface="Roboto"/>
                <a:sym typeface="Roboto"/>
              </a:rPr>
              <a:t>(N= 14,213 / grades 1 - 3) </a:t>
            </a:r>
            <a:endParaRPr sz="1600">
              <a:solidFill>
                <a:schemeClr val="lt1"/>
              </a:solidFill>
              <a:latin typeface="Roboto"/>
              <a:ea typeface="Roboto"/>
              <a:cs typeface="Roboto"/>
              <a:sym typeface="Roboto"/>
            </a:endParaRPr>
          </a:p>
        </p:txBody>
      </p:sp>
      <p:sp>
        <p:nvSpPr>
          <p:cNvPr id="2245" name="Google Shape;2245;p17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2246" name="Google Shape;2246;p179"/>
          <p:cNvSpPr txBox="1"/>
          <p:nvPr/>
        </p:nvSpPr>
        <p:spPr>
          <a:xfrm>
            <a:off x="3813513" y="4448225"/>
            <a:ext cx="48999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chemeClr val="lt1"/>
                </a:solidFill>
                <a:latin typeface="Roboto"/>
                <a:ea typeface="Roboto"/>
                <a:cs typeface="Roboto"/>
                <a:sym typeface="Roboto"/>
              </a:rPr>
              <a:t>Source: Firdale Consulting</a:t>
            </a:r>
            <a:endParaRPr sz="1000">
              <a:solidFill>
                <a:schemeClr val="lt1"/>
              </a:solidFill>
              <a:latin typeface="Roboto"/>
              <a:ea typeface="Roboto"/>
              <a:cs typeface="Roboto"/>
              <a:sym typeface="Roboto"/>
            </a:endParaRPr>
          </a:p>
        </p:txBody>
      </p:sp>
      <p:pic>
        <p:nvPicPr>
          <p:cNvPr id="2247" name="Google Shape;2247;p179" title="Chart"/>
          <p:cNvPicPr preferRelativeResize="0"/>
          <p:nvPr/>
        </p:nvPicPr>
        <p:blipFill>
          <a:blip r:embed="rId2">
            <a:alphaModFix/>
          </a:blip>
          <a:stretch>
            <a:fillRect/>
          </a:stretch>
        </p:blipFill>
        <p:spPr>
          <a:xfrm>
            <a:off x="3713725" y="1637175"/>
            <a:ext cx="5057775" cy="2959200"/>
          </a:xfrm>
          <a:prstGeom prst="rect">
            <a:avLst/>
          </a:prstGeom>
          <a:noFill/>
          <a:ln>
            <a:noFill/>
          </a:ln>
        </p:spPr>
      </p:pic>
      <p:sp>
        <p:nvSpPr>
          <p:cNvPr id="2248" name="Google Shape;2248;p179"/>
          <p:cNvSpPr/>
          <p:nvPr/>
        </p:nvSpPr>
        <p:spPr>
          <a:xfrm>
            <a:off x="376525" y="984325"/>
            <a:ext cx="3184800" cy="3645000"/>
          </a:xfrm>
          <a:prstGeom prst="rect">
            <a:avLst/>
          </a:prstGeom>
          <a:solidFill>
            <a:schemeClr val="lt2"/>
          </a:solidFill>
          <a:ln>
            <a:noFill/>
          </a:ln>
        </p:spPr>
        <p:txBody>
          <a:bodyPr spcFirstLastPara="1" wrap="square" lIns="91425" tIns="91425" rIns="54000" bIns="91425" anchor="t" anchorCtr="0">
            <a:noAutofit/>
          </a:bodyPr>
          <a:lstStyle/>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Test letter names &amp; sounds, decodable words, sight words, non-words</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b="1">
                <a:solidFill>
                  <a:schemeClr val="dk2"/>
                </a:solidFill>
                <a:latin typeface="Roboto"/>
                <a:ea typeface="Roboto"/>
                <a:cs typeface="Roboto"/>
                <a:sym typeface="Roboto"/>
              </a:rPr>
              <a:t>Results increased as cumulative hours use increased</a:t>
            </a:r>
            <a:r>
              <a:rPr lang="en-GB" sz="1800">
                <a:solidFill>
                  <a:srgbClr val="FFFFFF"/>
                </a:solidFill>
                <a:latin typeface="Roboto"/>
                <a:ea typeface="Roboto"/>
                <a:cs typeface="Roboto"/>
                <a:sym typeface="Roboto"/>
              </a:rPr>
              <a:t>, after controlling for the learners’ grade, gender, province, location, school quintile and date since registration</a:t>
            </a:r>
            <a:endParaRPr sz="1800">
              <a:solidFill>
                <a:schemeClr val="dk2"/>
              </a:solidFill>
              <a:latin typeface="Roboto"/>
              <a:ea typeface="Roboto"/>
              <a:cs typeface="Roboto"/>
              <a:sym typeface="Roboto"/>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only 2">
  <p:cSld name="BIG_NUMBER_4_2">
    <p:spTree>
      <p:nvGrpSpPr>
        <p:cNvPr id="1" name="Shape 2249"/>
        <p:cNvGrpSpPr/>
        <p:nvPr/>
      </p:nvGrpSpPr>
      <p:grpSpPr>
        <a:xfrm>
          <a:off x="0" y="0"/>
          <a:ext cx="0" cy="0"/>
          <a:chOff x="0" y="0"/>
          <a:chExt cx="0" cy="0"/>
        </a:xfrm>
      </p:grpSpPr>
      <p:sp>
        <p:nvSpPr>
          <p:cNvPr id="2250" name="Google Shape;2250;p18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2251" name="Google Shape;2251;p180"/>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2252" name="Google Shape;2252;p18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hank You 1A">
  <p:cSld name="CUSTOM_2">
    <p:spTree>
      <p:nvGrpSpPr>
        <p:cNvPr id="1" name="Shape 2253"/>
        <p:cNvGrpSpPr/>
        <p:nvPr/>
      </p:nvGrpSpPr>
      <p:grpSpPr>
        <a:xfrm>
          <a:off x="0" y="0"/>
          <a:ext cx="0" cy="0"/>
          <a:chOff x="0" y="0"/>
          <a:chExt cx="0" cy="0"/>
        </a:xfrm>
      </p:grpSpPr>
      <p:pic>
        <p:nvPicPr>
          <p:cNvPr id="2254" name="Google Shape;2254;p181"/>
          <p:cNvPicPr preferRelativeResize="0"/>
          <p:nvPr/>
        </p:nvPicPr>
        <p:blipFill>
          <a:blip r:embed="rId2">
            <a:alphaModFix/>
          </a:blip>
          <a:stretch>
            <a:fillRect/>
          </a:stretch>
        </p:blipFill>
        <p:spPr>
          <a:xfrm>
            <a:off x="399825" y="414650"/>
            <a:ext cx="1723849" cy="464874"/>
          </a:xfrm>
          <a:prstGeom prst="rect">
            <a:avLst/>
          </a:prstGeom>
          <a:noFill/>
          <a:ln>
            <a:noFill/>
          </a:ln>
        </p:spPr>
      </p:pic>
      <p:pic>
        <p:nvPicPr>
          <p:cNvPr id="2255" name="Google Shape;2255;p181"/>
          <p:cNvPicPr preferRelativeResize="0"/>
          <p:nvPr/>
        </p:nvPicPr>
        <p:blipFill>
          <a:blip r:embed="rId3">
            <a:alphaModFix/>
          </a:blip>
          <a:stretch>
            <a:fillRect/>
          </a:stretch>
        </p:blipFill>
        <p:spPr>
          <a:xfrm>
            <a:off x="0" y="3229207"/>
            <a:ext cx="9144003" cy="1914286"/>
          </a:xfrm>
          <a:prstGeom prst="rect">
            <a:avLst/>
          </a:prstGeom>
          <a:noFill/>
          <a:ln>
            <a:noFill/>
          </a:ln>
        </p:spPr>
      </p:pic>
      <p:sp>
        <p:nvSpPr>
          <p:cNvPr id="2256" name="Google Shape;2256;p181"/>
          <p:cNvSpPr txBox="1"/>
          <p:nvPr/>
        </p:nvSpPr>
        <p:spPr>
          <a:xfrm>
            <a:off x="5945200" y="2087400"/>
            <a:ext cx="2795700" cy="708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3400" b="1">
                <a:solidFill>
                  <a:srgbClr val="001E50"/>
                </a:solidFill>
                <a:latin typeface="Roboto"/>
                <a:ea typeface="Roboto"/>
                <a:cs typeface="Roboto"/>
                <a:sym typeface="Roboto"/>
              </a:rPr>
              <a:t>Thank You</a:t>
            </a:r>
            <a:r>
              <a:rPr lang="en-GB" sz="3400" b="1">
                <a:solidFill>
                  <a:srgbClr val="FF1EB4"/>
                </a:solidFill>
                <a:latin typeface="Roboto"/>
                <a:ea typeface="Roboto"/>
                <a:cs typeface="Roboto"/>
                <a:sym typeface="Roboto"/>
              </a:rPr>
              <a:t>.</a:t>
            </a:r>
            <a:endParaRPr sz="3400" b="1">
              <a:solidFill>
                <a:srgbClr val="FF1EB4"/>
              </a:solidFill>
              <a:latin typeface="Roboto"/>
              <a:ea typeface="Roboto"/>
              <a:cs typeface="Roboto"/>
              <a:sym typeface="Roboto"/>
            </a:endParaRPr>
          </a:p>
        </p:txBody>
      </p:sp>
      <p:sp>
        <p:nvSpPr>
          <p:cNvPr id="2257" name="Google Shape;2257;p18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lick 1 - Drive - Blue 1 2 1">
  <p:cSld name="BIG_NUMBER_2_3_2_1_1_2_1">
    <p:bg>
      <p:bgPr>
        <a:solidFill>
          <a:schemeClr val="dk1"/>
        </a:solidFill>
        <a:effectLst/>
      </p:bgPr>
    </p:bg>
    <p:spTree>
      <p:nvGrpSpPr>
        <p:cNvPr id="1" name="Shape 133"/>
        <p:cNvGrpSpPr/>
        <p:nvPr/>
      </p:nvGrpSpPr>
      <p:grpSpPr>
        <a:xfrm>
          <a:off x="0" y="0"/>
          <a:ext cx="0" cy="0"/>
          <a:chOff x="0" y="0"/>
          <a:chExt cx="0" cy="0"/>
        </a:xfrm>
      </p:grpSpPr>
      <p:sp>
        <p:nvSpPr>
          <p:cNvPr id="134" name="Google Shape;134;p19"/>
          <p:cNvSpPr txBox="1"/>
          <p:nvPr/>
        </p:nvSpPr>
        <p:spPr>
          <a:xfrm>
            <a:off x="1110075" y="830175"/>
            <a:ext cx="3515400" cy="2020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600"/>
              </a:spcBef>
              <a:spcAft>
                <a:spcPts val="0"/>
              </a:spcAft>
              <a:buNone/>
            </a:pPr>
            <a:r>
              <a:rPr lang="en-GB" sz="1800">
                <a:solidFill>
                  <a:schemeClr val="lt1"/>
                </a:solidFill>
                <a:latin typeface="Roboto"/>
                <a:ea typeface="Roboto"/>
                <a:cs typeface="Roboto"/>
                <a:sym typeface="Roboto"/>
              </a:rPr>
              <a:t>of Grade 4 learners </a:t>
            </a:r>
            <a:r>
              <a:rPr lang="en-GB" sz="1800" b="1">
                <a:solidFill>
                  <a:schemeClr val="dk2"/>
                </a:solidFill>
                <a:latin typeface="Roboto"/>
                <a:ea typeface="Roboto"/>
                <a:cs typeface="Roboto"/>
                <a:sym typeface="Roboto"/>
              </a:rPr>
              <a:t>can’t </a:t>
            </a:r>
            <a:r>
              <a:rPr lang="en-GB" sz="1800" b="1" u="sng">
                <a:solidFill>
                  <a:schemeClr val="dk2"/>
                </a:solidFill>
                <a:latin typeface="Roboto"/>
                <a:ea typeface="Roboto"/>
                <a:cs typeface="Roboto"/>
                <a:sym typeface="Roboto"/>
              </a:rPr>
              <a:t>read</a:t>
            </a:r>
            <a:r>
              <a:rPr lang="en-GB" sz="1800" b="1">
                <a:solidFill>
                  <a:schemeClr val="dk2"/>
                </a:solidFill>
                <a:latin typeface="Roboto"/>
                <a:ea typeface="Roboto"/>
                <a:cs typeface="Roboto"/>
                <a:sym typeface="Roboto"/>
              </a:rPr>
              <a:t> for meaning</a:t>
            </a:r>
            <a:r>
              <a:rPr lang="en-GB" sz="1800" baseline="30000">
                <a:solidFill>
                  <a:schemeClr val="lt1"/>
                </a:solidFill>
                <a:latin typeface="Roboto"/>
                <a:ea typeface="Roboto"/>
                <a:cs typeface="Roboto"/>
                <a:sym typeface="Roboto"/>
              </a:rPr>
              <a:t>1</a:t>
            </a:r>
            <a:r>
              <a:rPr lang="en-GB"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marL="0" lvl="0" indent="0" algn="just" rtl="0">
              <a:lnSpc>
                <a:spcPct val="100000"/>
              </a:lnSpc>
              <a:spcBef>
                <a:spcPts val="600"/>
              </a:spcBef>
              <a:spcAft>
                <a:spcPts val="0"/>
              </a:spcAft>
              <a:buNone/>
            </a:pPr>
            <a:r>
              <a:rPr lang="en-GB" sz="1800">
                <a:solidFill>
                  <a:schemeClr val="lt1"/>
                </a:solidFill>
                <a:latin typeface="Roboto"/>
                <a:ea typeface="Roboto"/>
                <a:cs typeface="Roboto"/>
                <a:sym typeface="Roboto"/>
              </a:rPr>
              <a:t>of Grade 5 learners show </a:t>
            </a:r>
            <a:r>
              <a:rPr lang="en-GB" sz="1800" b="1">
                <a:solidFill>
                  <a:schemeClr val="dk2"/>
                </a:solidFill>
                <a:latin typeface="Roboto"/>
                <a:ea typeface="Roboto"/>
                <a:cs typeface="Roboto"/>
                <a:sym typeface="Roboto"/>
              </a:rPr>
              <a:t>no basic </a:t>
            </a:r>
            <a:r>
              <a:rPr lang="en-GB" sz="1800" b="1" u="sng">
                <a:solidFill>
                  <a:schemeClr val="dk2"/>
                </a:solidFill>
                <a:latin typeface="Roboto"/>
                <a:ea typeface="Roboto"/>
                <a:cs typeface="Roboto"/>
                <a:sym typeface="Roboto"/>
              </a:rPr>
              <a:t>mathematical</a:t>
            </a:r>
            <a:r>
              <a:rPr lang="en-GB" sz="1800" b="1">
                <a:solidFill>
                  <a:schemeClr val="dk2"/>
                </a:solidFill>
                <a:latin typeface="Roboto"/>
                <a:ea typeface="Roboto"/>
                <a:cs typeface="Roboto"/>
                <a:sym typeface="Roboto"/>
              </a:rPr>
              <a:t> knowledge</a:t>
            </a:r>
            <a:r>
              <a:rPr lang="en-GB" sz="1800" baseline="30000">
                <a:solidFill>
                  <a:schemeClr val="lt1"/>
                </a:solidFill>
                <a:latin typeface="Roboto"/>
                <a:ea typeface="Roboto"/>
                <a:cs typeface="Roboto"/>
                <a:sym typeface="Roboto"/>
              </a:rPr>
              <a:t>2</a:t>
            </a:r>
            <a:endParaRPr sz="1800">
              <a:solidFill>
                <a:schemeClr val="lt1"/>
              </a:solidFill>
              <a:latin typeface="Roboto"/>
              <a:ea typeface="Roboto"/>
              <a:cs typeface="Roboto"/>
              <a:sym typeface="Roboto"/>
            </a:endParaRPr>
          </a:p>
          <a:p>
            <a:pPr marL="0" lvl="0" indent="0" algn="l" rtl="0">
              <a:lnSpc>
                <a:spcPct val="100000"/>
              </a:lnSpc>
              <a:spcBef>
                <a:spcPts val="600"/>
              </a:spcBef>
              <a:spcAft>
                <a:spcPts val="0"/>
              </a:spcAft>
              <a:buNone/>
            </a:pPr>
            <a:r>
              <a:rPr lang="en-GB" sz="1800">
                <a:solidFill>
                  <a:schemeClr val="lt1"/>
                </a:solidFill>
                <a:latin typeface="Roboto"/>
                <a:ea typeface="Roboto"/>
                <a:cs typeface="Roboto"/>
                <a:sym typeface="Roboto"/>
              </a:rPr>
              <a:t>of South African learners are taught in </a:t>
            </a:r>
            <a:r>
              <a:rPr lang="en-GB" sz="1800" b="1" u="sng">
                <a:solidFill>
                  <a:schemeClr val="dk2"/>
                </a:solidFill>
                <a:latin typeface="Roboto"/>
                <a:ea typeface="Roboto"/>
                <a:cs typeface="Roboto"/>
                <a:sym typeface="Roboto"/>
              </a:rPr>
              <a:t>English</a:t>
            </a:r>
            <a:r>
              <a:rPr lang="en-GB" sz="1800" b="1">
                <a:solidFill>
                  <a:schemeClr val="dk2"/>
                </a:solidFill>
                <a:latin typeface="Roboto"/>
                <a:ea typeface="Roboto"/>
                <a:cs typeface="Roboto"/>
                <a:sym typeface="Roboto"/>
              </a:rPr>
              <a:t> from Grade 4</a:t>
            </a:r>
            <a:r>
              <a:rPr lang="en-GB" sz="1800">
                <a:solidFill>
                  <a:schemeClr val="dk2"/>
                </a:solidFill>
                <a:latin typeface="Roboto"/>
                <a:ea typeface="Roboto"/>
                <a:cs typeface="Roboto"/>
                <a:sym typeface="Roboto"/>
              </a:rPr>
              <a:t> </a:t>
            </a:r>
            <a:endParaRPr sz="2000" baseline="30000">
              <a:solidFill>
                <a:schemeClr val="dk1"/>
              </a:solidFill>
              <a:latin typeface="Roboto"/>
              <a:ea typeface="Roboto"/>
              <a:cs typeface="Roboto"/>
              <a:sym typeface="Roboto"/>
            </a:endParaRPr>
          </a:p>
        </p:txBody>
      </p:sp>
      <p:pic>
        <p:nvPicPr>
          <p:cNvPr id="135" name="Google Shape;135;p19"/>
          <p:cNvPicPr preferRelativeResize="0"/>
          <p:nvPr/>
        </p:nvPicPr>
        <p:blipFill rotWithShape="1">
          <a:blip r:embed="rId2">
            <a:alphaModFix/>
          </a:blip>
          <a:srcRect l="24076" r="20150"/>
          <a:stretch/>
        </p:blipFill>
        <p:spPr>
          <a:xfrm flipH="1">
            <a:off x="4710126" y="0"/>
            <a:ext cx="4471199" cy="5143498"/>
          </a:xfrm>
          <a:prstGeom prst="rect">
            <a:avLst/>
          </a:prstGeom>
          <a:noFill/>
          <a:ln>
            <a:noFill/>
          </a:ln>
        </p:spPr>
      </p:pic>
      <p:sp>
        <p:nvSpPr>
          <p:cNvPr id="136" name="Google Shape;136;p19"/>
          <p:cNvSpPr txBox="1"/>
          <p:nvPr/>
        </p:nvSpPr>
        <p:spPr>
          <a:xfrm>
            <a:off x="371905" y="183675"/>
            <a:ext cx="44712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3000" b="1">
                <a:solidFill>
                  <a:schemeClr val="lt1"/>
                </a:solidFill>
                <a:latin typeface="Roboto"/>
                <a:ea typeface="Roboto"/>
                <a:cs typeface="Roboto"/>
                <a:sym typeface="Roboto"/>
              </a:rPr>
              <a:t>What Drives Us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37" name="Google Shape;137;p1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38" name="Google Shape;138;p19"/>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39" name="Google Shape;139;p1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40" name="Google Shape;140;p19"/>
          <p:cNvSpPr/>
          <p:nvPr/>
        </p:nvSpPr>
        <p:spPr>
          <a:xfrm>
            <a:off x="485475" y="881575"/>
            <a:ext cx="624600" cy="581100"/>
          </a:xfrm>
          <a:prstGeom prst="ellipse">
            <a:avLst/>
          </a:prstGeom>
          <a:solidFill>
            <a:schemeClr val="lt2"/>
          </a:solidFill>
          <a:ln>
            <a:noFill/>
          </a:ln>
        </p:spPr>
        <p:txBody>
          <a:bodyPr spcFirstLastPara="1" wrap="square" lIns="0" tIns="54000" rIns="0" bIns="54000" anchor="ctr" anchorCtr="0">
            <a:noAutofit/>
          </a:bodyPr>
          <a:lstStyle/>
          <a:p>
            <a:pPr marL="0" lvl="0" indent="0" algn="ctr" rtl="0">
              <a:spcBef>
                <a:spcPts val="0"/>
              </a:spcBef>
              <a:spcAft>
                <a:spcPts val="0"/>
              </a:spcAft>
              <a:buNone/>
            </a:pPr>
            <a:r>
              <a:rPr lang="en-GB" sz="1800" b="1">
                <a:solidFill>
                  <a:schemeClr val="lt1"/>
                </a:solidFill>
                <a:latin typeface="Roboto"/>
                <a:ea typeface="Roboto"/>
                <a:cs typeface="Roboto"/>
                <a:sym typeface="Roboto"/>
              </a:rPr>
              <a:t>78%</a:t>
            </a:r>
            <a:endParaRPr sz="1800" b="1">
              <a:solidFill>
                <a:schemeClr val="lt1"/>
              </a:solidFill>
              <a:latin typeface="Roboto"/>
              <a:ea typeface="Roboto"/>
              <a:cs typeface="Roboto"/>
              <a:sym typeface="Roboto"/>
            </a:endParaRPr>
          </a:p>
        </p:txBody>
      </p:sp>
      <p:sp>
        <p:nvSpPr>
          <p:cNvPr id="141" name="Google Shape;141;p19"/>
          <p:cNvSpPr/>
          <p:nvPr/>
        </p:nvSpPr>
        <p:spPr>
          <a:xfrm>
            <a:off x="485475" y="1514075"/>
            <a:ext cx="624600" cy="581100"/>
          </a:xfrm>
          <a:prstGeom prst="ellipse">
            <a:avLst/>
          </a:prstGeom>
          <a:solidFill>
            <a:schemeClr val="lt2"/>
          </a:solidFill>
          <a:ln>
            <a:noFill/>
          </a:ln>
        </p:spPr>
        <p:txBody>
          <a:bodyPr spcFirstLastPara="1" wrap="square" lIns="0" tIns="54000" rIns="0" bIns="54000" anchor="ctr" anchorCtr="0">
            <a:noAutofit/>
          </a:bodyPr>
          <a:lstStyle/>
          <a:p>
            <a:pPr marL="0" lvl="0" indent="0" algn="ctr" rtl="0">
              <a:spcBef>
                <a:spcPts val="0"/>
              </a:spcBef>
              <a:spcAft>
                <a:spcPts val="0"/>
              </a:spcAft>
              <a:buNone/>
            </a:pPr>
            <a:r>
              <a:rPr lang="en-GB" sz="1800" b="1">
                <a:solidFill>
                  <a:schemeClr val="lt1"/>
                </a:solidFill>
                <a:latin typeface="Roboto"/>
                <a:ea typeface="Roboto"/>
                <a:cs typeface="Roboto"/>
                <a:sym typeface="Roboto"/>
              </a:rPr>
              <a:t>63%</a:t>
            </a:r>
            <a:endParaRPr sz="1800" b="1">
              <a:solidFill>
                <a:schemeClr val="lt1"/>
              </a:solidFill>
              <a:latin typeface="Roboto"/>
              <a:ea typeface="Roboto"/>
              <a:cs typeface="Roboto"/>
              <a:sym typeface="Roboto"/>
            </a:endParaRPr>
          </a:p>
        </p:txBody>
      </p:sp>
      <p:sp>
        <p:nvSpPr>
          <p:cNvPr id="142" name="Google Shape;142;p19"/>
          <p:cNvSpPr/>
          <p:nvPr/>
        </p:nvSpPr>
        <p:spPr>
          <a:xfrm>
            <a:off x="485475" y="2146575"/>
            <a:ext cx="624600" cy="581100"/>
          </a:xfrm>
          <a:prstGeom prst="ellipse">
            <a:avLst/>
          </a:prstGeom>
          <a:solidFill>
            <a:schemeClr val="lt2"/>
          </a:solidFill>
          <a:ln>
            <a:noFill/>
          </a:ln>
        </p:spPr>
        <p:txBody>
          <a:bodyPr spcFirstLastPara="1" wrap="square" lIns="0" tIns="54000" rIns="0" bIns="54000" anchor="ctr" anchorCtr="0">
            <a:noAutofit/>
          </a:bodyPr>
          <a:lstStyle/>
          <a:p>
            <a:pPr marL="0" lvl="0" indent="0" algn="ctr" rtl="0">
              <a:spcBef>
                <a:spcPts val="0"/>
              </a:spcBef>
              <a:spcAft>
                <a:spcPts val="0"/>
              </a:spcAft>
              <a:buNone/>
            </a:pPr>
            <a:r>
              <a:rPr lang="en-GB" sz="1800" b="1">
                <a:solidFill>
                  <a:schemeClr val="lt1"/>
                </a:solidFill>
                <a:latin typeface="Roboto"/>
                <a:ea typeface="Roboto"/>
                <a:cs typeface="Roboto"/>
                <a:sym typeface="Roboto"/>
              </a:rPr>
              <a:t>90%</a:t>
            </a:r>
            <a:endParaRPr sz="1800" b="1">
              <a:solidFill>
                <a:schemeClr val="lt1"/>
              </a:solidFill>
              <a:latin typeface="Roboto"/>
              <a:ea typeface="Roboto"/>
              <a:cs typeface="Roboto"/>
              <a:sym typeface="Roboto"/>
            </a:endParaRPr>
          </a:p>
        </p:txBody>
      </p:sp>
      <p:sp>
        <p:nvSpPr>
          <p:cNvPr id="143" name="Google Shape;143;p19"/>
          <p:cNvSpPr txBox="1"/>
          <p:nvPr/>
        </p:nvSpPr>
        <p:spPr>
          <a:xfrm>
            <a:off x="440800" y="2793532"/>
            <a:ext cx="4184700" cy="15849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lnSpc>
                <a:spcPct val="100000"/>
              </a:lnSpc>
              <a:spcBef>
                <a:spcPts val="600"/>
              </a:spcBef>
              <a:spcAft>
                <a:spcPts val="0"/>
              </a:spcAft>
              <a:buNone/>
            </a:pPr>
            <a:r>
              <a:rPr lang="en-GB" sz="1800" b="1" i="1">
                <a:solidFill>
                  <a:schemeClr val="lt1"/>
                </a:solidFill>
                <a:latin typeface="Roboto"/>
                <a:ea typeface="Roboto"/>
                <a:cs typeface="Roboto"/>
                <a:sym typeface="Roboto"/>
              </a:rPr>
              <a:t>Weak learner performance in literacy and numeracy</a:t>
            </a:r>
            <a:r>
              <a:rPr lang="en-GB" sz="1800" i="1">
                <a:solidFill>
                  <a:schemeClr val="lt1"/>
                </a:solidFill>
                <a:latin typeface="Roboto"/>
                <a:ea typeface="Roboto"/>
                <a:cs typeface="Roboto"/>
                <a:sym typeface="Roboto"/>
              </a:rPr>
              <a:t> in foundation phase constitutes one of the major factors leading to </a:t>
            </a:r>
            <a:r>
              <a:rPr lang="en-GB" sz="1800" b="1" i="1">
                <a:solidFill>
                  <a:schemeClr val="dk2"/>
                </a:solidFill>
                <a:latin typeface="Roboto"/>
                <a:ea typeface="Roboto"/>
                <a:cs typeface="Roboto"/>
                <a:sym typeface="Roboto"/>
              </a:rPr>
              <a:t>poor learning outcomes</a:t>
            </a:r>
            <a:r>
              <a:rPr lang="en-GB" sz="1800" i="1">
                <a:solidFill>
                  <a:schemeClr val="dk1"/>
                </a:solidFill>
                <a:latin typeface="Roboto"/>
                <a:ea typeface="Roboto"/>
                <a:cs typeface="Roboto"/>
                <a:sym typeface="Roboto"/>
              </a:rPr>
              <a:t> </a:t>
            </a:r>
            <a:r>
              <a:rPr lang="en-GB" sz="1800" i="1">
                <a:solidFill>
                  <a:schemeClr val="lt1"/>
                </a:solidFill>
                <a:latin typeface="Roboto"/>
                <a:ea typeface="Roboto"/>
                <a:cs typeface="Roboto"/>
                <a:sym typeface="Roboto"/>
              </a:rPr>
              <a:t>in later grades</a:t>
            </a:r>
            <a:r>
              <a:rPr lang="en-GB" sz="1800" i="1" baseline="30000">
                <a:solidFill>
                  <a:schemeClr val="lt1"/>
                </a:solidFill>
                <a:latin typeface="Roboto"/>
                <a:ea typeface="Roboto"/>
                <a:cs typeface="Roboto"/>
                <a:sym typeface="Roboto"/>
              </a:rPr>
              <a:t>3</a:t>
            </a:r>
            <a:endParaRPr sz="2000" baseline="30000">
              <a:solidFill>
                <a:schemeClr val="dk1"/>
              </a:solidFill>
              <a:latin typeface="Roboto"/>
              <a:ea typeface="Roboto"/>
              <a:cs typeface="Roboto"/>
              <a:sym typeface="Roboto"/>
            </a:endParaRPr>
          </a:p>
        </p:txBody>
      </p:sp>
      <p:sp>
        <p:nvSpPr>
          <p:cNvPr id="144" name="Google Shape;144;p19"/>
          <p:cNvSpPr txBox="1"/>
          <p:nvPr/>
        </p:nvSpPr>
        <p:spPr>
          <a:xfrm>
            <a:off x="439628" y="4331540"/>
            <a:ext cx="4184700" cy="33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GB" sz="1000" i="1" baseline="30000">
                <a:solidFill>
                  <a:srgbClr val="7F7F7F"/>
                </a:solidFill>
                <a:latin typeface="Roboto"/>
                <a:ea typeface="Roboto"/>
                <a:cs typeface="Roboto"/>
                <a:sym typeface="Roboto"/>
              </a:rPr>
              <a:t>1 </a:t>
            </a:r>
            <a:r>
              <a:rPr lang="en-GB" sz="1000" i="1">
                <a:solidFill>
                  <a:srgbClr val="7F7F7F"/>
                </a:solidFill>
                <a:latin typeface="Roboto"/>
                <a:ea typeface="Roboto"/>
                <a:cs typeface="Roboto"/>
                <a:sym typeface="Roboto"/>
              </a:rPr>
              <a:t>PIRLS 2016 report; </a:t>
            </a:r>
            <a:r>
              <a:rPr lang="en-GB" sz="1000" i="1" baseline="30000">
                <a:solidFill>
                  <a:srgbClr val="7F7F7F"/>
                </a:solidFill>
                <a:latin typeface="Roboto"/>
                <a:ea typeface="Roboto"/>
                <a:cs typeface="Roboto"/>
                <a:sym typeface="Roboto"/>
              </a:rPr>
              <a:t>2 </a:t>
            </a:r>
            <a:r>
              <a:rPr lang="en-GB" sz="1000" i="1">
                <a:solidFill>
                  <a:srgbClr val="7F7F7F"/>
                </a:solidFill>
                <a:latin typeface="Roboto"/>
                <a:ea typeface="Roboto"/>
                <a:cs typeface="Roboto"/>
                <a:sym typeface="Roboto"/>
              </a:rPr>
              <a:t>TIMSS 2019 report; </a:t>
            </a:r>
            <a:r>
              <a:rPr lang="en-GB" sz="1000" i="1" baseline="30000">
                <a:solidFill>
                  <a:srgbClr val="7F7F7F"/>
                </a:solidFill>
                <a:latin typeface="Roboto"/>
                <a:ea typeface="Roboto"/>
                <a:cs typeface="Roboto"/>
                <a:sym typeface="Roboto"/>
              </a:rPr>
              <a:t>3</a:t>
            </a:r>
            <a:r>
              <a:rPr lang="en-GB" sz="1000" i="1">
                <a:solidFill>
                  <a:srgbClr val="7F7F7F"/>
                </a:solidFill>
                <a:latin typeface="Roboto"/>
                <a:ea typeface="Roboto"/>
                <a:cs typeface="Roboto"/>
                <a:sym typeface="Roboto"/>
              </a:rPr>
              <a:t> Spaull, Van der Berg, Wills, Gustafsson &amp; Kotze 2016. Laying Firm Foundations.</a:t>
            </a:r>
            <a:endParaRPr sz="2000" baseline="30000">
              <a:solidFill>
                <a:srgbClr val="7F7F7F"/>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hank You 1B 1">
  <p:cSld name="CUSTOM_3_1">
    <p:spTree>
      <p:nvGrpSpPr>
        <p:cNvPr id="1" name="Shape 2258"/>
        <p:cNvGrpSpPr/>
        <p:nvPr/>
      </p:nvGrpSpPr>
      <p:grpSpPr>
        <a:xfrm>
          <a:off x="0" y="0"/>
          <a:ext cx="0" cy="0"/>
          <a:chOff x="0" y="0"/>
          <a:chExt cx="0" cy="0"/>
        </a:xfrm>
      </p:grpSpPr>
      <p:pic>
        <p:nvPicPr>
          <p:cNvPr id="2259" name="Google Shape;2259;p182"/>
          <p:cNvPicPr preferRelativeResize="0"/>
          <p:nvPr/>
        </p:nvPicPr>
        <p:blipFill>
          <a:blip r:embed="rId2">
            <a:alphaModFix/>
          </a:blip>
          <a:stretch>
            <a:fillRect/>
          </a:stretch>
        </p:blipFill>
        <p:spPr>
          <a:xfrm>
            <a:off x="399825" y="414650"/>
            <a:ext cx="1723849" cy="464874"/>
          </a:xfrm>
          <a:prstGeom prst="rect">
            <a:avLst/>
          </a:prstGeom>
          <a:noFill/>
          <a:ln>
            <a:noFill/>
          </a:ln>
        </p:spPr>
      </p:pic>
      <p:pic>
        <p:nvPicPr>
          <p:cNvPr id="2260" name="Google Shape;2260;p182"/>
          <p:cNvPicPr preferRelativeResize="0"/>
          <p:nvPr/>
        </p:nvPicPr>
        <p:blipFill>
          <a:blip r:embed="rId3">
            <a:alphaModFix/>
          </a:blip>
          <a:stretch>
            <a:fillRect/>
          </a:stretch>
        </p:blipFill>
        <p:spPr>
          <a:xfrm>
            <a:off x="0" y="3303500"/>
            <a:ext cx="9144003" cy="1840001"/>
          </a:xfrm>
          <a:prstGeom prst="rect">
            <a:avLst/>
          </a:prstGeom>
          <a:noFill/>
          <a:ln>
            <a:noFill/>
          </a:ln>
        </p:spPr>
      </p:pic>
      <p:sp>
        <p:nvSpPr>
          <p:cNvPr id="2261" name="Google Shape;2261;p182"/>
          <p:cNvSpPr txBox="1"/>
          <p:nvPr/>
        </p:nvSpPr>
        <p:spPr>
          <a:xfrm>
            <a:off x="5945200" y="2087400"/>
            <a:ext cx="2795700" cy="708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3400" b="1">
                <a:solidFill>
                  <a:srgbClr val="001E50"/>
                </a:solidFill>
                <a:latin typeface="Roboto"/>
                <a:ea typeface="Roboto"/>
                <a:cs typeface="Roboto"/>
                <a:sym typeface="Roboto"/>
              </a:rPr>
              <a:t>Thank You</a:t>
            </a:r>
            <a:r>
              <a:rPr lang="en-GB" sz="3400" b="1">
                <a:solidFill>
                  <a:srgbClr val="FF1EB4"/>
                </a:solidFill>
                <a:latin typeface="Roboto"/>
                <a:ea typeface="Roboto"/>
                <a:cs typeface="Roboto"/>
                <a:sym typeface="Roboto"/>
              </a:rPr>
              <a:t>.</a:t>
            </a:r>
            <a:endParaRPr sz="3400" b="1">
              <a:solidFill>
                <a:srgbClr val="FF1EB4"/>
              </a:solidFill>
              <a:latin typeface="Roboto"/>
              <a:ea typeface="Roboto"/>
              <a:cs typeface="Roboto"/>
              <a:sym typeface="Roboto"/>
            </a:endParaRPr>
          </a:p>
        </p:txBody>
      </p:sp>
      <p:sp>
        <p:nvSpPr>
          <p:cNvPr id="2262" name="Google Shape;2262;p18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hank You 1B">
  <p:cSld name="CUSTOM_3">
    <p:spTree>
      <p:nvGrpSpPr>
        <p:cNvPr id="1" name="Shape 2263"/>
        <p:cNvGrpSpPr/>
        <p:nvPr/>
      </p:nvGrpSpPr>
      <p:grpSpPr>
        <a:xfrm>
          <a:off x="0" y="0"/>
          <a:ext cx="0" cy="0"/>
          <a:chOff x="0" y="0"/>
          <a:chExt cx="0" cy="0"/>
        </a:xfrm>
      </p:grpSpPr>
      <p:pic>
        <p:nvPicPr>
          <p:cNvPr id="2264" name="Google Shape;2264;p183"/>
          <p:cNvPicPr preferRelativeResize="0"/>
          <p:nvPr/>
        </p:nvPicPr>
        <p:blipFill>
          <a:blip r:embed="rId2">
            <a:alphaModFix/>
          </a:blip>
          <a:stretch>
            <a:fillRect/>
          </a:stretch>
        </p:blipFill>
        <p:spPr>
          <a:xfrm>
            <a:off x="7200850" y="280563"/>
            <a:ext cx="1723849" cy="464874"/>
          </a:xfrm>
          <a:prstGeom prst="rect">
            <a:avLst/>
          </a:prstGeom>
          <a:noFill/>
          <a:ln>
            <a:noFill/>
          </a:ln>
        </p:spPr>
      </p:pic>
      <p:pic>
        <p:nvPicPr>
          <p:cNvPr id="2265" name="Google Shape;2265;p183"/>
          <p:cNvPicPr preferRelativeResize="0"/>
          <p:nvPr/>
        </p:nvPicPr>
        <p:blipFill>
          <a:blip r:embed="rId3">
            <a:alphaModFix/>
          </a:blip>
          <a:stretch>
            <a:fillRect/>
          </a:stretch>
        </p:blipFill>
        <p:spPr>
          <a:xfrm>
            <a:off x="0" y="3303500"/>
            <a:ext cx="9144003" cy="1840001"/>
          </a:xfrm>
          <a:prstGeom prst="rect">
            <a:avLst/>
          </a:prstGeom>
          <a:noFill/>
          <a:ln>
            <a:noFill/>
          </a:ln>
        </p:spPr>
      </p:pic>
      <p:sp>
        <p:nvSpPr>
          <p:cNvPr id="2266" name="Google Shape;2266;p18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267" name="Google Shape;2267;p183"/>
          <p:cNvSpPr txBox="1"/>
          <p:nvPr/>
        </p:nvSpPr>
        <p:spPr>
          <a:xfrm>
            <a:off x="374400" y="43200"/>
            <a:ext cx="8621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Who We Are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2268" name="Google Shape;2268;p183"/>
          <p:cNvSpPr txBox="1"/>
          <p:nvPr/>
        </p:nvSpPr>
        <p:spPr>
          <a:xfrm>
            <a:off x="374400" y="982800"/>
            <a:ext cx="81825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dk1"/>
                </a:solidFill>
                <a:latin typeface="Roboto"/>
                <a:ea typeface="Roboto"/>
                <a:cs typeface="Roboto"/>
                <a:sym typeface="Roboto"/>
              </a:rPr>
              <a:t>We improve </a:t>
            </a:r>
            <a:r>
              <a:rPr lang="en-GB" sz="1800" b="1">
                <a:solidFill>
                  <a:schemeClr val="dk2"/>
                </a:solidFill>
                <a:latin typeface="Roboto"/>
                <a:ea typeface="Roboto"/>
                <a:cs typeface="Roboto"/>
                <a:sym typeface="Roboto"/>
              </a:rPr>
              <a:t>foundational literacy, numeracy and digital skills </a:t>
            </a:r>
            <a:r>
              <a:rPr lang="en-GB" sz="1800">
                <a:solidFill>
                  <a:schemeClr val="dk1"/>
                </a:solidFill>
                <a:latin typeface="Roboto"/>
                <a:ea typeface="Roboto"/>
                <a:cs typeface="Roboto"/>
                <a:sym typeface="Roboto"/>
              </a:rPr>
              <a:t>by deploying relevant online programmes in </a:t>
            </a:r>
            <a:r>
              <a:rPr lang="en-GB" sz="1800" b="1">
                <a:solidFill>
                  <a:schemeClr val="dk2"/>
                </a:solidFill>
                <a:latin typeface="Roboto"/>
                <a:ea typeface="Roboto"/>
                <a:cs typeface="Roboto"/>
                <a:sym typeface="Roboto"/>
              </a:rPr>
              <a:t>under-serviced primary schools</a:t>
            </a:r>
            <a:r>
              <a:rPr lang="en-GB" sz="1800">
                <a:solidFill>
                  <a:schemeClr val="dk1"/>
                </a:solidFill>
                <a:latin typeface="Roboto"/>
                <a:ea typeface="Roboto"/>
                <a:cs typeface="Roboto"/>
                <a:sym typeface="Roboto"/>
              </a:rPr>
              <a:t> in South Africa.</a:t>
            </a:r>
            <a:endParaRPr sz="1800">
              <a:solidFill>
                <a:schemeClr val="dk1"/>
              </a:solidFill>
              <a:latin typeface="Roboto"/>
              <a:ea typeface="Roboto"/>
              <a:cs typeface="Roboto"/>
              <a:sym typeface="Roboto"/>
            </a:endParaRPr>
          </a:p>
          <a:p>
            <a:pPr marL="0" lvl="0" indent="0" algn="l" rtl="0">
              <a:spcBef>
                <a:spcPts val="0"/>
              </a:spcBef>
              <a:spcAft>
                <a:spcPts val="0"/>
              </a:spcAft>
              <a:buNone/>
            </a:pPr>
            <a:endParaRPr sz="1800">
              <a:solidFill>
                <a:schemeClr val="dk1"/>
              </a:solidFill>
              <a:latin typeface="Roboto"/>
              <a:ea typeface="Roboto"/>
              <a:cs typeface="Roboto"/>
              <a:sym typeface="Roboto"/>
            </a:endParaRPr>
          </a:p>
          <a:p>
            <a:pPr marL="0" lvl="0" indent="0" algn="l" rtl="0">
              <a:spcBef>
                <a:spcPts val="0"/>
              </a:spcBef>
              <a:spcAft>
                <a:spcPts val="0"/>
              </a:spcAft>
              <a:buNone/>
            </a:pPr>
            <a:r>
              <a:rPr lang="en-GB" sz="1800">
                <a:solidFill>
                  <a:schemeClr val="dk1"/>
                </a:solidFill>
                <a:latin typeface="Roboto"/>
                <a:ea typeface="Roboto"/>
                <a:cs typeface="Roboto"/>
                <a:sym typeface="Roboto"/>
              </a:rPr>
              <a:t>In the process we </a:t>
            </a:r>
            <a:r>
              <a:rPr lang="en-GB" sz="1800" b="1">
                <a:solidFill>
                  <a:schemeClr val="dk2"/>
                </a:solidFill>
                <a:latin typeface="Roboto"/>
                <a:ea typeface="Roboto"/>
                <a:cs typeface="Roboto"/>
                <a:sym typeface="Roboto"/>
              </a:rPr>
              <a:t>create jobs</a:t>
            </a:r>
            <a:r>
              <a:rPr lang="en-GB" sz="1800">
                <a:solidFill>
                  <a:schemeClr val="dk1"/>
                </a:solidFill>
                <a:latin typeface="Roboto"/>
                <a:ea typeface="Roboto"/>
                <a:cs typeface="Roboto"/>
                <a:sym typeface="Roboto"/>
              </a:rPr>
              <a:t> for unemployed youth who assist schools with implementation.</a:t>
            </a:r>
            <a:endParaRPr sz="1800">
              <a:solidFill>
                <a:schemeClr val="dk1"/>
              </a:solidFill>
              <a:latin typeface="Roboto"/>
              <a:ea typeface="Roboto"/>
              <a:cs typeface="Roboto"/>
              <a:sym typeface="Roboto"/>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hank You 1B 2">
  <p:cSld name="CUSTOM_3_2">
    <p:bg>
      <p:bgPr>
        <a:solidFill>
          <a:schemeClr val="dk1"/>
        </a:solidFill>
        <a:effectLst/>
      </p:bgPr>
    </p:bg>
    <p:spTree>
      <p:nvGrpSpPr>
        <p:cNvPr id="1" name="Shape 2269"/>
        <p:cNvGrpSpPr/>
        <p:nvPr/>
      </p:nvGrpSpPr>
      <p:grpSpPr>
        <a:xfrm>
          <a:off x="0" y="0"/>
          <a:ext cx="0" cy="0"/>
          <a:chOff x="0" y="0"/>
          <a:chExt cx="0" cy="0"/>
        </a:xfrm>
      </p:grpSpPr>
      <p:pic>
        <p:nvPicPr>
          <p:cNvPr id="2270" name="Google Shape;2270;p184"/>
          <p:cNvPicPr preferRelativeResize="0"/>
          <p:nvPr/>
        </p:nvPicPr>
        <p:blipFill>
          <a:blip r:embed="rId2">
            <a:alphaModFix/>
          </a:blip>
          <a:stretch>
            <a:fillRect/>
          </a:stretch>
        </p:blipFill>
        <p:spPr>
          <a:xfrm>
            <a:off x="0" y="3303500"/>
            <a:ext cx="9144003" cy="1840001"/>
          </a:xfrm>
          <a:prstGeom prst="rect">
            <a:avLst/>
          </a:prstGeom>
          <a:noFill/>
          <a:ln>
            <a:noFill/>
          </a:ln>
        </p:spPr>
      </p:pic>
      <p:sp>
        <p:nvSpPr>
          <p:cNvPr id="2271" name="Google Shape;2271;p18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272" name="Google Shape;2272;p184"/>
          <p:cNvSpPr txBox="1"/>
          <p:nvPr/>
        </p:nvSpPr>
        <p:spPr>
          <a:xfrm>
            <a:off x="374400" y="43200"/>
            <a:ext cx="675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Who We Are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2273" name="Google Shape;2273;p184"/>
          <p:cNvSpPr txBox="1"/>
          <p:nvPr/>
        </p:nvSpPr>
        <p:spPr>
          <a:xfrm>
            <a:off x="374400" y="982800"/>
            <a:ext cx="81825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lt1"/>
                </a:solidFill>
                <a:latin typeface="Roboto"/>
                <a:ea typeface="Roboto"/>
                <a:cs typeface="Roboto"/>
                <a:sym typeface="Roboto"/>
              </a:rPr>
              <a:t>We improve </a:t>
            </a:r>
            <a:r>
              <a:rPr lang="en-GB" sz="1800" b="1">
                <a:solidFill>
                  <a:schemeClr val="dk2"/>
                </a:solidFill>
                <a:latin typeface="Roboto"/>
                <a:ea typeface="Roboto"/>
                <a:cs typeface="Roboto"/>
                <a:sym typeface="Roboto"/>
              </a:rPr>
              <a:t>foundational literacy, numeracy and digital skills </a:t>
            </a:r>
            <a:r>
              <a:rPr lang="en-GB" sz="1800">
                <a:solidFill>
                  <a:schemeClr val="lt1"/>
                </a:solidFill>
                <a:latin typeface="Roboto"/>
                <a:ea typeface="Roboto"/>
                <a:cs typeface="Roboto"/>
                <a:sym typeface="Roboto"/>
              </a:rPr>
              <a:t>by deploying online English literacy and numeracy programmes in </a:t>
            </a:r>
            <a:r>
              <a:rPr lang="en-GB" sz="1800" b="1">
                <a:solidFill>
                  <a:schemeClr val="dk2"/>
                </a:solidFill>
                <a:latin typeface="Roboto"/>
                <a:ea typeface="Roboto"/>
                <a:cs typeface="Roboto"/>
                <a:sym typeface="Roboto"/>
              </a:rPr>
              <a:t>underprivileged primary schools</a:t>
            </a:r>
            <a:r>
              <a:rPr lang="en-GB" sz="1800">
                <a:solidFill>
                  <a:schemeClr val="dk1"/>
                </a:solidFill>
                <a:latin typeface="Roboto"/>
                <a:ea typeface="Roboto"/>
                <a:cs typeface="Roboto"/>
                <a:sym typeface="Roboto"/>
              </a:rPr>
              <a:t> </a:t>
            </a:r>
            <a:r>
              <a:rPr lang="en-GB" sz="1800">
                <a:solidFill>
                  <a:schemeClr val="lt1"/>
                </a:solidFill>
                <a:latin typeface="Roboto"/>
                <a:ea typeface="Roboto"/>
                <a:cs typeface="Roboto"/>
                <a:sym typeface="Roboto"/>
              </a:rPr>
              <a:t>in South Africa.</a:t>
            </a:r>
            <a:endParaRPr sz="1800">
              <a:solidFill>
                <a:schemeClr val="lt1"/>
              </a:solidFill>
              <a:latin typeface="Roboto"/>
              <a:ea typeface="Roboto"/>
              <a:cs typeface="Roboto"/>
              <a:sym typeface="Roboto"/>
            </a:endParaRPr>
          </a:p>
          <a:p>
            <a:pPr marL="0" lvl="0" indent="0" algn="l" rtl="0">
              <a:spcBef>
                <a:spcPts val="0"/>
              </a:spcBef>
              <a:spcAft>
                <a:spcPts val="0"/>
              </a:spcAft>
              <a:buNone/>
            </a:pPr>
            <a:endParaRPr sz="1800">
              <a:solidFill>
                <a:schemeClr val="lt1"/>
              </a:solidFill>
              <a:latin typeface="Roboto"/>
              <a:ea typeface="Roboto"/>
              <a:cs typeface="Roboto"/>
              <a:sym typeface="Roboto"/>
            </a:endParaRPr>
          </a:p>
          <a:p>
            <a:pPr marL="0" lvl="0" indent="0" algn="l" rtl="0">
              <a:spcBef>
                <a:spcPts val="0"/>
              </a:spcBef>
              <a:spcAft>
                <a:spcPts val="0"/>
              </a:spcAft>
              <a:buNone/>
            </a:pPr>
            <a:r>
              <a:rPr lang="en-GB" sz="1800">
                <a:solidFill>
                  <a:schemeClr val="lt1"/>
                </a:solidFill>
                <a:latin typeface="Roboto"/>
                <a:ea typeface="Roboto"/>
                <a:cs typeface="Roboto"/>
                <a:sym typeface="Roboto"/>
              </a:rPr>
              <a:t>In the process we </a:t>
            </a:r>
            <a:r>
              <a:rPr lang="en-GB" sz="1800" b="1">
                <a:solidFill>
                  <a:schemeClr val="dk2"/>
                </a:solidFill>
                <a:latin typeface="Roboto"/>
                <a:ea typeface="Roboto"/>
                <a:cs typeface="Roboto"/>
                <a:sym typeface="Roboto"/>
              </a:rPr>
              <a:t>create jobs</a:t>
            </a:r>
            <a:r>
              <a:rPr lang="en-GB" sz="1800">
                <a:solidFill>
                  <a:schemeClr val="dk1"/>
                </a:solidFill>
                <a:latin typeface="Roboto"/>
                <a:ea typeface="Roboto"/>
                <a:cs typeface="Roboto"/>
                <a:sym typeface="Roboto"/>
              </a:rPr>
              <a:t> </a:t>
            </a:r>
            <a:r>
              <a:rPr lang="en-GB" sz="1800">
                <a:solidFill>
                  <a:schemeClr val="lt1"/>
                </a:solidFill>
                <a:latin typeface="Roboto"/>
                <a:ea typeface="Roboto"/>
                <a:cs typeface="Roboto"/>
                <a:sym typeface="Roboto"/>
              </a:rPr>
              <a:t>for unemployed youth who assist schools with implementation.</a:t>
            </a:r>
            <a:endParaRPr sz="1800">
              <a:solidFill>
                <a:schemeClr val="lt1"/>
              </a:solidFill>
              <a:latin typeface="Roboto"/>
              <a:ea typeface="Roboto"/>
              <a:cs typeface="Roboto"/>
              <a:sym typeface="Roboto"/>
            </a:endParaRPr>
          </a:p>
        </p:txBody>
      </p:sp>
      <p:pic>
        <p:nvPicPr>
          <p:cNvPr id="2274" name="Google Shape;2274;p184"/>
          <p:cNvPicPr preferRelativeResize="0"/>
          <p:nvPr/>
        </p:nvPicPr>
        <p:blipFill>
          <a:blip r:embed="rId3">
            <a:alphaModFix/>
          </a:blip>
          <a:stretch>
            <a:fillRect/>
          </a:stretch>
        </p:blipFill>
        <p:spPr>
          <a:xfrm>
            <a:off x="7303522" y="414375"/>
            <a:ext cx="1725954" cy="465425"/>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hank You 1C - White">
  <p:cSld name="CUSTOM_7">
    <p:spTree>
      <p:nvGrpSpPr>
        <p:cNvPr id="1" name="Shape 2275"/>
        <p:cNvGrpSpPr/>
        <p:nvPr/>
      </p:nvGrpSpPr>
      <p:grpSpPr>
        <a:xfrm>
          <a:off x="0" y="0"/>
          <a:ext cx="0" cy="0"/>
          <a:chOff x="0" y="0"/>
          <a:chExt cx="0" cy="0"/>
        </a:xfrm>
      </p:grpSpPr>
      <p:sp>
        <p:nvSpPr>
          <p:cNvPr id="2276" name="Google Shape;2276;p18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277" name="Google Shape;2277;p18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pic>
        <p:nvPicPr>
          <p:cNvPr id="2278" name="Google Shape;2278;p185"/>
          <p:cNvPicPr preferRelativeResize="0"/>
          <p:nvPr/>
        </p:nvPicPr>
        <p:blipFill>
          <a:blip r:embed="rId2">
            <a:alphaModFix/>
          </a:blip>
          <a:stretch>
            <a:fillRect/>
          </a:stretch>
        </p:blipFill>
        <p:spPr>
          <a:xfrm>
            <a:off x="0" y="0"/>
            <a:ext cx="7170770" cy="5143502"/>
          </a:xfrm>
          <a:prstGeom prst="rect">
            <a:avLst/>
          </a:prstGeom>
          <a:noFill/>
          <a:ln>
            <a:noFill/>
          </a:ln>
        </p:spPr>
      </p:pic>
      <p:sp>
        <p:nvSpPr>
          <p:cNvPr id="2279" name="Google Shape;2279;p185"/>
          <p:cNvSpPr txBox="1"/>
          <p:nvPr/>
        </p:nvSpPr>
        <p:spPr>
          <a:xfrm>
            <a:off x="7229300" y="1956000"/>
            <a:ext cx="18744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400" b="1">
                <a:solidFill>
                  <a:srgbClr val="001E50"/>
                </a:solidFill>
                <a:latin typeface="Roboto"/>
                <a:ea typeface="Roboto"/>
                <a:cs typeface="Roboto"/>
                <a:sym typeface="Roboto"/>
              </a:rPr>
              <a:t>Thank </a:t>
            </a:r>
            <a:endParaRPr sz="3400" b="1">
              <a:solidFill>
                <a:srgbClr val="001E50"/>
              </a:solidFill>
              <a:latin typeface="Roboto"/>
              <a:ea typeface="Roboto"/>
              <a:cs typeface="Roboto"/>
              <a:sym typeface="Roboto"/>
            </a:endParaRPr>
          </a:p>
          <a:p>
            <a:pPr marL="0" lvl="0" indent="0" algn="ctr" rtl="0">
              <a:spcBef>
                <a:spcPts val="0"/>
              </a:spcBef>
              <a:spcAft>
                <a:spcPts val="0"/>
              </a:spcAft>
              <a:buNone/>
            </a:pPr>
            <a:r>
              <a:rPr lang="en-GB" sz="3400" b="1">
                <a:solidFill>
                  <a:srgbClr val="001E50"/>
                </a:solidFill>
                <a:latin typeface="Roboto"/>
                <a:ea typeface="Roboto"/>
                <a:cs typeface="Roboto"/>
                <a:sym typeface="Roboto"/>
              </a:rPr>
              <a:t>You</a:t>
            </a:r>
            <a:r>
              <a:rPr lang="en-GB" sz="3400" b="1">
                <a:solidFill>
                  <a:srgbClr val="FF1EB4"/>
                </a:solidFill>
                <a:latin typeface="Roboto"/>
                <a:ea typeface="Roboto"/>
                <a:cs typeface="Roboto"/>
                <a:sym typeface="Roboto"/>
              </a:rPr>
              <a:t>.</a:t>
            </a:r>
            <a:endParaRPr sz="3400" b="1">
              <a:solidFill>
                <a:srgbClr val="FF1EB4"/>
              </a:solidFill>
              <a:latin typeface="Roboto"/>
              <a:ea typeface="Roboto"/>
              <a:cs typeface="Roboto"/>
              <a:sym typeface="Roboto"/>
            </a:endParaRPr>
          </a:p>
        </p:txBody>
      </p:sp>
      <p:pic>
        <p:nvPicPr>
          <p:cNvPr id="2280" name="Google Shape;2280;p185"/>
          <p:cNvPicPr preferRelativeResize="0"/>
          <p:nvPr/>
        </p:nvPicPr>
        <p:blipFill>
          <a:blip r:embed="rId3">
            <a:alphaModFix/>
          </a:blip>
          <a:stretch>
            <a:fillRect/>
          </a:stretch>
        </p:blipFill>
        <p:spPr>
          <a:xfrm>
            <a:off x="7304575" y="413818"/>
            <a:ext cx="1723849" cy="464874"/>
          </a:xfrm>
          <a:prstGeom prst="rect">
            <a:avLst/>
          </a:prstGeom>
          <a:noFill/>
          <a:ln>
            <a:noFill/>
          </a:ln>
        </p:spPr>
      </p:pic>
      <p:sp>
        <p:nvSpPr>
          <p:cNvPr id="2281" name="Google Shape;2281;p185"/>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hank You 1C - Blue">
  <p:cSld name="CUSTOM_7_1">
    <p:bg>
      <p:bgPr>
        <a:solidFill>
          <a:schemeClr val="dk1"/>
        </a:solidFill>
        <a:effectLst/>
      </p:bgPr>
    </p:bg>
    <p:spTree>
      <p:nvGrpSpPr>
        <p:cNvPr id="1" name="Shape 2282"/>
        <p:cNvGrpSpPr/>
        <p:nvPr/>
      </p:nvGrpSpPr>
      <p:grpSpPr>
        <a:xfrm>
          <a:off x="0" y="0"/>
          <a:ext cx="0" cy="0"/>
          <a:chOff x="0" y="0"/>
          <a:chExt cx="0" cy="0"/>
        </a:xfrm>
      </p:grpSpPr>
      <p:sp>
        <p:nvSpPr>
          <p:cNvPr id="2283" name="Google Shape;2283;p18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284" name="Google Shape;2284;p18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pic>
        <p:nvPicPr>
          <p:cNvPr id="2285" name="Google Shape;2285;p186"/>
          <p:cNvPicPr preferRelativeResize="0"/>
          <p:nvPr/>
        </p:nvPicPr>
        <p:blipFill>
          <a:blip r:embed="rId2">
            <a:alphaModFix/>
          </a:blip>
          <a:stretch>
            <a:fillRect/>
          </a:stretch>
        </p:blipFill>
        <p:spPr>
          <a:xfrm>
            <a:off x="0" y="-18204"/>
            <a:ext cx="7170770" cy="5143502"/>
          </a:xfrm>
          <a:prstGeom prst="rect">
            <a:avLst/>
          </a:prstGeom>
          <a:noFill/>
          <a:ln>
            <a:noFill/>
          </a:ln>
        </p:spPr>
      </p:pic>
      <p:sp>
        <p:nvSpPr>
          <p:cNvPr id="2286" name="Google Shape;2286;p186"/>
          <p:cNvSpPr txBox="1"/>
          <p:nvPr/>
        </p:nvSpPr>
        <p:spPr>
          <a:xfrm>
            <a:off x="7229300" y="1956000"/>
            <a:ext cx="18744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400" b="1">
                <a:solidFill>
                  <a:schemeClr val="lt1"/>
                </a:solidFill>
                <a:latin typeface="Roboto"/>
                <a:ea typeface="Roboto"/>
                <a:cs typeface="Roboto"/>
                <a:sym typeface="Roboto"/>
              </a:rPr>
              <a:t>Thank </a:t>
            </a:r>
            <a:endParaRPr sz="3400" b="1">
              <a:solidFill>
                <a:schemeClr val="lt1"/>
              </a:solidFill>
              <a:latin typeface="Roboto"/>
              <a:ea typeface="Roboto"/>
              <a:cs typeface="Roboto"/>
              <a:sym typeface="Roboto"/>
            </a:endParaRPr>
          </a:p>
          <a:p>
            <a:pPr marL="0" lvl="0" indent="0" algn="ctr" rtl="0">
              <a:spcBef>
                <a:spcPts val="0"/>
              </a:spcBef>
              <a:spcAft>
                <a:spcPts val="0"/>
              </a:spcAft>
              <a:buNone/>
            </a:pPr>
            <a:r>
              <a:rPr lang="en-GB" sz="3400" b="1">
                <a:solidFill>
                  <a:schemeClr val="lt1"/>
                </a:solidFill>
                <a:latin typeface="Roboto"/>
                <a:ea typeface="Roboto"/>
                <a:cs typeface="Roboto"/>
                <a:sym typeface="Roboto"/>
              </a:rPr>
              <a:t>You</a:t>
            </a:r>
            <a:r>
              <a:rPr lang="en-GB" sz="3400" b="1">
                <a:solidFill>
                  <a:srgbClr val="FF1EB4"/>
                </a:solidFill>
                <a:latin typeface="Roboto"/>
                <a:ea typeface="Roboto"/>
                <a:cs typeface="Roboto"/>
                <a:sym typeface="Roboto"/>
              </a:rPr>
              <a:t>.</a:t>
            </a:r>
            <a:endParaRPr sz="3400" b="1">
              <a:solidFill>
                <a:srgbClr val="FF1EB4"/>
              </a:solidFill>
              <a:latin typeface="Roboto"/>
              <a:ea typeface="Roboto"/>
              <a:cs typeface="Roboto"/>
              <a:sym typeface="Roboto"/>
            </a:endParaRPr>
          </a:p>
        </p:txBody>
      </p:sp>
      <p:sp>
        <p:nvSpPr>
          <p:cNvPr id="2287" name="Google Shape;2287;p186"/>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2288" name="Google Shape;2288;p186"/>
          <p:cNvPicPr preferRelativeResize="0"/>
          <p:nvPr/>
        </p:nvPicPr>
        <p:blipFill>
          <a:blip r:embed="rId3">
            <a:alphaModFix/>
          </a:blip>
          <a:stretch>
            <a:fillRect/>
          </a:stretch>
        </p:blipFill>
        <p:spPr>
          <a:xfrm>
            <a:off x="7303522" y="414375"/>
            <a:ext cx="1725954" cy="465425"/>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zEnd 1A">
  <p:cSld name="OBJECT_1">
    <p:spTree>
      <p:nvGrpSpPr>
        <p:cNvPr id="1" name="Shape 2289"/>
        <p:cNvGrpSpPr/>
        <p:nvPr/>
      </p:nvGrpSpPr>
      <p:grpSpPr>
        <a:xfrm>
          <a:off x="0" y="0"/>
          <a:ext cx="0" cy="0"/>
          <a:chOff x="0" y="0"/>
          <a:chExt cx="0" cy="0"/>
        </a:xfrm>
      </p:grpSpPr>
      <p:sp>
        <p:nvSpPr>
          <p:cNvPr id="2290" name="Google Shape;2290;p187"/>
          <p:cNvSpPr txBox="1">
            <a:spLocks noGrp="1"/>
          </p:cNvSpPr>
          <p:nvPr>
            <p:ph type="sldNum" idx="12"/>
          </p:nvPr>
        </p:nvSpPr>
        <p:spPr>
          <a:xfrm>
            <a:off x="8733937" y="4750715"/>
            <a:ext cx="261600" cy="312900"/>
          </a:xfrm>
          <a:prstGeom prst="rect">
            <a:avLst/>
          </a:prstGeom>
        </p:spPr>
        <p:txBody>
          <a:bodyPr spcFirstLastPara="1" wrap="square" lIns="91425" tIns="91425" rIns="91425" bIns="91425" anchor="t" anchorCtr="0">
            <a:noAutofit/>
          </a:bodyPr>
          <a:lstStyle>
            <a:lvl1pPr lvl="0" rtl="0">
              <a:buNone/>
              <a:defRPr sz="850">
                <a:solidFill>
                  <a:schemeClr val="dk2"/>
                </a:solidFill>
              </a:defRPr>
            </a:lvl1pPr>
            <a:lvl2pPr lvl="1" rtl="0">
              <a:buNone/>
              <a:defRPr sz="850">
                <a:solidFill>
                  <a:schemeClr val="dk2"/>
                </a:solidFill>
              </a:defRPr>
            </a:lvl2pPr>
            <a:lvl3pPr lvl="2" rtl="0">
              <a:buNone/>
              <a:defRPr sz="850">
                <a:solidFill>
                  <a:schemeClr val="dk2"/>
                </a:solidFill>
              </a:defRPr>
            </a:lvl3pPr>
            <a:lvl4pPr lvl="3" rtl="0">
              <a:buNone/>
              <a:defRPr sz="850">
                <a:solidFill>
                  <a:schemeClr val="dk2"/>
                </a:solidFill>
              </a:defRPr>
            </a:lvl4pPr>
            <a:lvl5pPr lvl="4" rtl="0">
              <a:buNone/>
              <a:defRPr sz="850">
                <a:solidFill>
                  <a:schemeClr val="dk2"/>
                </a:solidFill>
              </a:defRPr>
            </a:lvl5pPr>
            <a:lvl6pPr lvl="5" rtl="0">
              <a:buNone/>
              <a:defRPr sz="850">
                <a:solidFill>
                  <a:schemeClr val="dk2"/>
                </a:solidFill>
              </a:defRPr>
            </a:lvl6pPr>
            <a:lvl7pPr lvl="6" rtl="0">
              <a:buNone/>
              <a:defRPr sz="850">
                <a:solidFill>
                  <a:schemeClr val="dk2"/>
                </a:solidFill>
              </a:defRPr>
            </a:lvl7pPr>
            <a:lvl8pPr lvl="7" rtl="0">
              <a:buNone/>
              <a:defRPr sz="850">
                <a:solidFill>
                  <a:schemeClr val="dk2"/>
                </a:solidFill>
              </a:defRPr>
            </a:lvl8pPr>
            <a:lvl9pPr lvl="8" rtl="0">
              <a:buNone/>
              <a:defRPr sz="85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
        <p:nvSpPr>
          <p:cNvPr id="2291" name="Google Shape;2291;p18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pic>
        <p:nvPicPr>
          <p:cNvPr id="2292" name="Google Shape;2292;p187"/>
          <p:cNvPicPr preferRelativeResize="0"/>
          <p:nvPr/>
        </p:nvPicPr>
        <p:blipFill rotWithShape="1">
          <a:blip r:embed="rId2">
            <a:alphaModFix/>
          </a:blip>
          <a:srcRect l="28279" b="39835"/>
          <a:stretch/>
        </p:blipFill>
        <p:spPr>
          <a:xfrm>
            <a:off x="0" y="-76200"/>
            <a:ext cx="9174574" cy="5520399"/>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zEnd 1B">
  <p:cSld name="OBJECT_1_1">
    <p:spTree>
      <p:nvGrpSpPr>
        <p:cNvPr id="1" name="Shape 2293"/>
        <p:cNvGrpSpPr/>
        <p:nvPr/>
      </p:nvGrpSpPr>
      <p:grpSpPr>
        <a:xfrm>
          <a:off x="0" y="0"/>
          <a:ext cx="0" cy="0"/>
          <a:chOff x="0" y="0"/>
          <a:chExt cx="0" cy="0"/>
        </a:xfrm>
      </p:grpSpPr>
      <p:sp>
        <p:nvSpPr>
          <p:cNvPr id="2294" name="Google Shape;2294;p188"/>
          <p:cNvSpPr txBox="1">
            <a:spLocks noGrp="1"/>
          </p:cNvSpPr>
          <p:nvPr>
            <p:ph type="sldNum" idx="12"/>
          </p:nvPr>
        </p:nvSpPr>
        <p:spPr>
          <a:xfrm>
            <a:off x="8733937" y="4750715"/>
            <a:ext cx="261600" cy="312900"/>
          </a:xfrm>
          <a:prstGeom prst="rect">
            <a:avLst/>
          </a:prstGeom>
        </p:spPr>
        <p:txBody>
          <a:bodyPr spcFirstLastPara="1" wrap="square" lIns="91425" tIns="91425" rIns="91425" bIns="91425" anchor="t" anchorCtr="0">
            <a:noAutofit/>
          </a:bodyPr>
          <a:lstStyle>
            <a:lvl1pPr lvl="0" rtl="0">
              <a:buNone/>
              <a:defRPr sz="850">
                <a:solidFill>
                  <a:schemeClr val="dk2"/>
                </a:solidFill>
              </a:defRPr>
            </a:lvl1pPr>
            <a:lvl2pPr lvl="1" rtl="0">
              <a:buNone/>
              <a:defRPr sz="850">
                <a:solidFill>
                  <a:schemeClr val="dk2"/>
                </a:solidFill>
              </a:defRPr>
            </a:lvl2pPr>
            <a:lvl3pPr lvl="2" rtl="0">
              <a:buNone/>
              <a:defRPr sz="850">
                <a:solidFill>
                  <a:schemeClr val="dk2"/>
                </a:solidFill>
              </a:defRPr>
            </a:lvl3pPr>
            <a:lvl4pPr lvl="3" rtl="0">
              <a:buNone/>
              <a:defRPr sz="850">
                <a:solidFill>
                  <a:schemeClr val="dk2"/>
                </a:solidFill>
              </a:defRPr>
            </a:lvl4pPr>
            <a:lvl5pPr lvl="4" rtl="0">
              <a:buNone/>
              <a:defRPr sz="850">
                <a:solidFill>
                  <a:schemeClr val="dk2"/>
                </a:solidFill>
              </a:defRPr>
            </a:lvl5pPr>
            <a:lvl6pPr lvl="5" rtl="0">
              <a:buNone/>
              <a:defRPr sz="850">
                <a:solidFill>
                  <a:schemeClr val="dk2"/>
                </a:solidFill>
              </a:defRPr>
            </a:lvl6pPr>
            <a:lvl7pPr lvl="6" rtl="0">
              <a:buNone/>
              <a:defRPr sz="850">
                <a:solidFill>
                  <a:schemeClr val="dk2"/>
                </a:solidFill>
              </a:defRPr>
            </a:lvl7pPr>
            <a:lvl8pPr lvl="7" rtl="0">
              <a:buNone/>
              <a:defRPr sz="850">
                <a:solidFill>
                  <a:schemeClr val="dk2"/>
                </a:solidFill>
              </a:defRPr>
            </a:lvl8pPr>
            <a:lvl9pPr lvl="8" rtl="0">
              <a:buNone/>
              <a:defRPr sz="85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
        <p:nvSpPr>
          <p:cNvPr id="2295" name="Google Shape;2295;p18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pic>
        <p:nvPicPr>
          <p:cNvPr id="2296" name="Google Shape;2296;p188"/>
          <p:cNvPicPr preferRelativeResize="0"/>
          <p:nvPr/>
        </p:nvPicPr>
        <p:blipFill rotWithShape="1">
          <a:blip r:embed="rId2">
            <a:alphaModFix/>
          </a:blip>
          <a:srcRect l="-28150" t="20178" r="28149"/>
          <a:stretch/>
        </p:blipFill>
        <p:spPr>
          <a:xfrm>
            <a:off x="-3648326" y="-1799476"/>
            <a:ext cx="12792325" cy="7323975"/>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ustom Layout 3 2">
  <p:cSld name="CUSTOM_15_2_2">
    <p:spTree>
      <p:nvGrpSpPr>
        <p:cNvPr id="1" name="Shape 2297"/>
        <p:cNvGrpSpPr/>
        <p:nvPr/>
      </p:nvGrpSpPr>
      <p:grpSpPr>
        <a:xfrm>
          <a:off x="0" y="0"/>
          <a:ext cx="0" cy="0"/>
          <a:chOff x="0" y="0"/>
          <a:chExt cx="0" cy="0"/>
        </a:xfrm>
      </p:grpSpPr>
      <p:sp>
        <p:nvSpPr>
          <p:cNvPr id="2298" name="Google Shape;2298;p18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2299" name="Google Shape;2299;p189"/>
          <p:cNvPicPr preferRelativeResize="0"/>
          <p:nvPr/>
        </p:nvPicPr>
        <p:blipFill>
          <a:blip r:embed="rId2">
            <a:alphaModFix/>
          </a:blip>
          <a:stretch>
            <a:fillRect/>
          </a:stretch>
        </p:blipFill>
        <p:spPr>
          <a:xfrm>
            <a:off x="1467834" y="1427826"/>
            <a:ext cx="594604" cy="594248"/>
          </a:xfrm>
          <a:prstGeom prst="rect">
            <a:avLst/>
          </a:prstGeom>
          <a:noFill/>
          <a:ln>
            <a:noFill/>
          </a:ln>
        </p:spPr>
      </p:pic>
      <p:pic>
        <p:nvPicPr>
          <p:cNvPr id="2300" name="Google Shape;2300;p189"/>
          <p:cNvPicPr preferRelativeResize="0"/>
          <p:nvPr/>
        </p:nvPicPr>
        <p:blipFill rotWithShape="1">
          <a:blip r:embed="rId3">
            <a:alphaModFix/>
          </a:blip>
          <a:srcRect t="29" b="29"/>
          <a:stretch/>
        </p:blipFill>
        <p:spPr>
          <a:xfrm>
            <a:off x="2330959" y="1427826"/>
            <a:ext cx="594604" cy="594250"/>
          </a:xfrm>
          <a:prstGeom prst="rect">
            <a:avLst/>
          </a:prstGeom>
          <a:noFill/>
          <a:ln>
            <a:noFill/>
          </a:ln>
        </p:spPr>
      </p:pic>
      <p:pic>
        <p:nvPicPr>
          <p:cNvPr id="2301" name="Google Shape;2301;p189"/>
          <p:cNvPicPr preferRelativeResize="0"/>
          <p:nvPr/>
        </p:nvPicPr>
        <p:blipFill rotWithShape="1">
          <a:blip r:embed="rId4">
            <a:alphaModFix/>
          </a:blip>
          <a:srcRect/>
          <a:stretch/>
        </p:blipFill>
        <p:spPr>
          <a:xfrm>
            <a:off x="1467834" y="2275001"/>
            <a:ext cx="594604" cy="594248"/>
          </a:xfrm>
          <a:prstGeom prst="rect">
            <a:avLst/>
          </a:prstGeom>
          <a:noFill/>
          <a:ln>
            <a:noFill/>
          </a:ln>
        </p:spPr>
      </p:pic>
      <p:pic>
        <p:nvPicPr>
          <p:cNvPr id="2302" name="Google Shape;2302;p189"/>
          <p:cNvPicPr preferRelativeResize="0"/>
          <p:nvPr/>
        </p:nvPicPr>
        <p:blipFill rotWithShape="1">
          <a:blip r:embed="rId5">
            <a:alphaModFix/>
          </a:blip>
          <a:srcRect t="29" b="29"/>
          <a:stretch/>
        </p:blipFill>
        <p:spPr>
          <a:xfrm>
            <a:off x="2330959" y="2275001"/>
            <a:ext cx="594604" cy="594250"/>
          </a:xfrm>
          <a:prstGeom prst="rect">
            <a:avLst/>
          </a:prstGeom>
          <a:noFill/>
          <a:ln>
            <a:noFill/>
          </a:ln>
        </p:spPr>
      </p:pic>
      <p:pic>
        <p:nvPicPr>
          <p:cNvPr id="2303" name="Google Shape;2303;p189"/>
          <p:cNvPicPr preferRelativeResize="0"/>
          <p:nvPr/>
        </p:nvPicPr>
        <p:blipFill rotWithShape="1">
          <a:blip r:embed="rId6">
            <a:alphaModFix/>
          </a:blip>
          <a:srcRect t="29" b="29"/>
          <a:stretch/>
        </p:blipFill>
        <p:spPr>
          <a:xfrm>
            <a:off x="1467834" y="3122176"/>
            <a:ext cx="594604" cy="594250"/>
          </a:xfrm>
          <a:prstGeom prst="rect">
            <a:avLst/>
          </a:prstGeom>
          <a:noFill/>
          <a:ln>
            <a:noFill/>
          </a:ln>
        </p:spPr>
      </p:pic>
      <p:pic>
        <p:nvPicPr>
          <p:cNvPr id="2304" name="Google Shape;2304;p189"/>
          <p:cNvPicPr preferRelativeResize="0"/>
          <p:nvPr/>
        </p:nvPicPr>
        <p:blipFill rotWithShape="1">
          <a:blip r:embed="rId7">
            <a:alphaModFix/>
          </a:blip>
          <a:srcRect t="29" b="29"/>
          <a:stretch/>
        </p:blipFill>
        <p:spPr>
          <a:xfrm>
            <a:off x="2330959" y="3122176"/>
            <a:ext cx="594604" cy="594250"/>
          </a:xfrm>
          <a:prstGeom prst="rect">
            <a:avLst/>
          </a:prstGeom>
          <a:noFill/>
          <a:ln>
            <a:noFill/>
          </a:ln>
        </p:spPr>
      </p:pic>
      <p:pic>
        <p:nvPicPr>
          <p:cNvPr id="2305" name="Google Shape;2305;p189"/>
          <p:cNvPicPr preferRelativeResize="0"/>
          <p:nvPr/>
        </p:nvPicPr>
        <p:blipFill rotWithShape="1">
          <a:blip r:embed="rId8">
            <a:alphaModFix/>
          </a:blip>
          <a:srcRect t="29" b="29"/>
          <a:stretch/>
        </p:blipFill>
        <p:spPr>
          <a:xfrm>
            <a:off x="1443709" y="3969351"/>
            <a:ext cx="594604" cy="594250"/>
          </a:xfrm>
          <a:prstGeom prst="rect">
            <a:avLst/>
          </a:prstGeom>
          <a:noFill/>
          <a:ln>
            <a:noFill/>
          </a:ln>
        </p:spPr>
      </p:pic>
      <p:pic>
        <p:nvPicPr>
          <p:cNvPr id="2306" name="Google Shape;2306;p189"/>
          <p:cNvPicPr preferRelativeResize="0"/>
          <p:nvPr/>
        </p:nvPicPr>
        <p:blipFill rotWithShape="1">
          <a:blip r:embed="rId9">
            <a:alphaModFix/>
          </a:blip>
          <a:srcRect/>
          <a:stretch/>
        </p:blipFill>
        <p:spPr>
          <a:xfrm>
            <a:off x="2330959" y="3966701"/>
            <a:ext cx="594604" cy="594248"/>
          </a:xfrm>
          <a:prstGeom prst="rect">
            <a:avLst/>
          </a:prstGeom>
          <a:noFill/>
          <a:ln>
            <a:noFill/>
          </a:ln>
        </p:spPr>
      </p:pic>
      <p:pic>
        <p:nvPicPr>
          <p:cNvPr id="2307" name="Google Shape;2307;p189"/>
          <p:cNvPicPr preferRelativeResize="0"/>
          <p:nvPr/>
        </p:nvPicPr>
        <p:blipFill rotWithShape="1">
          <a:blip r:embed="rId10">
            <a:alphaModFix/>
          </a:blip>
          <a:srcRect t="29" b="29"/>
          <a:stretch/>
        </p:blipFill>
        <p:spPr>
          <a:xfrm>
            <a:off x="3218209" y="1427826"/>
            <a:ext cx="594604" cy="594250"/>
          </a:xfrm>
          <a:prstGeom prst="rect">
            <a:avLst/>
          </a:prstGeom>
          <a:noFill/>
          <a:ln>
            <a:noFill/>
          </a:ln>
        </p:spPr>
      </p:pic>
      <p:pic>
        <p:nvPicPr>
          <p:cNvPr id="2308" name="Google Shape;2308;p189"/>
          <p:cNvPicPr preferRelativeResize="0"/>
          <p:nvPr/>
        </p:nvPicPr>
        <p:blipFill rotWithShape="1">
          <a:blip r:embed="rId11">
            <a:alphaModFix/>
          </a:blip>
          <a:srcRect t="29" b="29"/>
          <a:stretch/>
        </p:blipFill>
        <p:spPr>
          <a:xfrm>
            <a:off x="3218209" y="2275001"/>
            <a:ext cx="594604" cy="594250"/>
          </a:xfrm>
          <a:prstGeom prst="rect">
            <a:avLst/>
          </a:prstGeom>
          <a:noFill/>
          <a:ln>
            <a:noFill/>
          </a:ln>
        </p:spPr>
      </p:pic>
      <p:pic>
        <p:nvPicPr>
          <p:cNvPr id="2309" name="Google Shape;2309;p189"/>
          <p:cNvPicPr preferRelativeResize="0"/>
          <p:nvPr/>
        </p:nvPicPr>
        <p:blipFill rotWithShape="1">
          <a:blip r:embed="rId12">
            <a:alphaModFix/>
          </a:blip>
          <a:srcRect t="29" b="29"/>
          <a:stretch/>
        </p:blipFill>
        <p:spPr>
          <a:xfrm>
            <a:off x="3218209" y="3122176"/>
            <a:ext cx="594604" cy="594250"/>
          </a:xfrm>
          <a:prstGeom prst="rect">
            <a:avLst/>
          </a:prstGeom>
          <a:noFill/>
          <a:ln>
            <a:noFill/>
          </a:ln>
        </p:spPr>
      </p:pic>
      <p:pic>
        <p:nvPicPr>
          <p:cNvPr id="2310" name="Google Shape;2310;p189"/>
          <p:cNvPicPr preferRelativeResize="0"/>
          <p:nvPr/>
        </p:nvPicPr>
        <p:blipFill rotWithShape="1">
          <a:blip r:embed="rId13">
            <a:alphaModFix/>
          </a:blip>
          <a:srcRect t="29" b="29"/>
          <a:stretch/>
        </p:blipFill>
        <p:spPr>
          <a:xfrm>
            <a:off x="3218209" y="3966701"/>
            <a:ext cx="594604" cy="594250"/>
          </a:xfrm>
          <a:prstGeom prst="rect">
            <a:avLst/>
          </a:prstGeom>
          <a:noFill/>
          <a:ln>
            <a:noFill/>
          </a:ln>
        </p:spPr>
      </p:pic>
      <p:pic>
        <p:nvPicPr>
          <p:cNvPr id="2311" name="Google Shape;2311;p189"/>
          <p:cNvPicPr preferRelativeResize="0"/>
          <p:nvPr/>
        </p:nvPicPr>
        <p:blipFill rotWithShape="1">
          <a:blip r:embed="rId14">
            <a:alphaModFix/>
          </a:blip>
          <a:srcRect t="29" b="29"/>
          <a:stretch/>
        </p:blipFill>
        <p:spPr>
          <a:xfrm>
            <a:off x="4968584" y="1427826"/>
            <a:ext cx="594604" cy="594250"/>
          </a:xfrm>
          <a:prstGeom prst="rect">
            <a:avLst/>
          </a:prstGeom>
          <a:noFill/>
          <a:ln>
            <a:noFill/>
          </a:ln>
        </p:spPr>
      </p:pic>
      <p:pic>
        <p:nvPicPr>
          <p:cNvPr id="2312" name="Google Shape;2312;p189"/>
          <p:cNvPicPr preferRelativeResize="0"/>
          <p:nvPr/>
        </p:nvPicPr>
        <p:blipFill rotWithShape="1">
          <a:blip r:embed="rId15">
            <a:alphaModFix/>
          </a:blip>
          <a:srcRect/>
          <a:stretch/>
        </p:blipFill>
        <p:spPr>
          <a:xfrm>
            <a:off x="5831709" y="1427826"/>
            <a:ext cx="594604" cy="594248"/>
          </a:xfrm>
          <a:prstGeom prst="rect">
            <a:avLst/>
          </a:prstGeom>
          <a:noFill/>
          <a:ln>
            <a:noFill/>
          </a:ln>
        </p:spPr>
      </p:pic>
      <p:pic>
        <p:nvPicPr>
          <p:cNvPr id="2313" name="Google Shape;2313;p189"/>
          <p:cNvPicPr preferRelativeResize="0"/>
          <p:nvPr/>
        </p:nvPicPr>
        <p:blipFill rotWithShape="1">
          <a:blip r:embed="rId16">
            <a:alphaModFix/>
          </a:blip>
          <a:srcRect/>
          <a:stretch/>
        </p:blipFill>
        <p:spPr>
          <a:xfrm>
            <a:off x="4968584" y="2275001"/>
            <a:ext cx="594604" cy="594248"/>
          </a:xfrm>
          <a:prstGeom prst="rect">
            <a:avLst/>
          </a:prstGeom>
          <a:noFill/>
          <a:ln>
            <a:noFill/>
          </a:ln>
        </p:spPr>
      </p:pic>
      <p:pic>
        <p:nvPicPr>
          <p:cNvPr id="2314" name="Google Shape;2314;p189"/>
          <p:cNvPicPr preferRelativeResize="0"/>
          <p:nvPr/>
        </p:nvPicPr>
        <p:blipFill rotWithShape="1">
          <a:blip r:embed="rId17">
            <a:alphaModFix/>
          </a:blip>
          <a:srcRect t="29" b="29"/>
          <a:stretch/>
        </p:blipFill>
        <p:spPr>
          <a:xfrm>
            <a:off x="5831709" y="2275001"/>
            <a:ext cx="594604" cy="594250"/>
          </a:xfrm>
          <a:prstGeom prst="rect">
            <a:avLst/>
          </a:prstGeom>
          <a:noFill/>
          <a:ln>
            <a:noFill/>
          </a:ln>
        </p:spPr>
      </p:pic>
      <p:pic>
        <p:nvPicPr>
          <p:cNvPr id="2315" name="Google Shape;2315;p189"/>
          <p:cNvPicPr preferRelativeResize="0"/>
          <p:nvPr/>
        </p:nvPicPr>
        <p:blipFill rotWithShape="1">
          <a:blip r:embed="rId18">
            <a:alphaModFix/>
          </a:blip>
          <a:srcRect t="29" b="29"/>
          <a:stretch/>
        </p:blipFill>
        <p:spPr>
          <a:xfrm>
            <a:off x="4968584" y="3122176"/>
            <a:ext cx="594604" cy="594250"/>
          </a:xfrm>
          <a:prstGeom prst="rect">
            <a:avLst/>
          </a:prstGeom>
          <a:noFill/>
          <a:ln>
            <a:noFill/>
          </a:ln>
        </p:spPr>
      </p:pic>
      <p:pic>
        <p:nvPicPr>
          <p:cNvPr id="2316" name="Google Shape;2316;p189"/>
          <p:cNvPicPr preferRelativeResize="0"/>
          <p:nvPr/>
        </p:nvPicPr>
        <p:blipFill rotWithShape="1">
          <a:blip r:embed="rId19">
            <a:alphaModFix/>
          </a:blip>
          <a:srcRect/>
          <a:stretch/>
        </p:blipFill>
        <p:spPr>
          <a:xfrm>
            <a:off x="5831709" y="3122176"/>
            <a:ext cx="594604" cy="594248"/>
          </a:xfrm>
          <a:prstGeom prst="rect">
            <a:avLst/>
          </a:prstGeom>
          <a:noFill/>
          <a:ln>
            <a:noFill/>
          </a:ln>
        </p:spPr>
      </p:pic>
      <p:pic>
        <p:nvPicPr>
          <p:cNvPr id="2317" name="Google Shape;2317;p189"/>
          <p:cNvPicPr preferRelativeResize="0"/>
          <p:nvPr/>
        </p:nvPicPr>
        <p:blipFill rotWithShape="1">
          <a:blip r:embed="rId20">
            <a:alphaModFix/>
          </a:blip>
          <a:srcRect t="29" b="29"/>
          <a:stretch/>
        </p:blipFill>
        <p:spPr>
          <a:xfrm>
            <a:off x="4968584" y="3966701"/>
            <a:ext cx="594604" cy="594250"/>
          </a:xfrm>
          <a:prstGeom prst="rect">
            <a:avLst/>
          </a:prstGeom>
          <a:noFill/>
          <a:ln>
            <a:noFill/>
          </a:ln>
        </p:spPr>
      </p:pic>
      <p:pic>
        <p:nvPicPr>
          <p:cNvPr id="2318" name="Google Shape;2318;p189"/>
          <p:cNvPicPr preferRelativeResize="0"/>
          <p:nvPr/>
        </p:nvPicPr>
        <p:blipFill rotWithShape="1">
          <a:blip r:embed="rId21">
            <a:alphaModFix/>
          </a:blip>
          <a:srcRect t="29" b="29"/>
          <a:stretch/>
        </p:blipFill>
        <p:spPr>
          <a:xfrm>
            <a:off x="5831709" y="3966701"/>
            <a:ext cx="594604" cy="594250"/>
          </a:xfrm>
          <a:prstGeom prst="rect">
            <a:avLst/>
          </a:prstGeom>
          <a:noFill/>
          <a:ln>
            <a:noFill/>
          </a:ln>
        </p:spPr>
      </p:pic>
      <p:pic>
        <p:nvPicPr>
          <p:cNvPr id="2319" name="Google Shape;2319;p189"/>
          <p:cNvPicPr preferRelativeResize="0"/>
          <p:nvPr/>
        </p:nvPicPr>
        <p:blipFill rotWithShape="1">
          <a:blip r:embed="rId22">
            <a:alphaModFix/>
          </a:blip>
          <a:srcRect t="29" b="29"/>
          <a:stretch/>
        </p:blipFill>
        <p:spPr>
          <a:xfrm>
            <a:off x="6718959" y="1427826"/>
            <a:ext cx="594604" cy="594250"/>
          </a:xfrm>
          <a:prstGeom prst="rect">
            <a:avLst/>
          </a:prstGeom>
          <a:noFill/>
          <a:ln>
            <a:noFill/>
          </a:ln>
        </p:spPr>
      </p:pic>
      <p:pic>
        <p:nvPicPr>
          <p:cNvPr id="2320" name="Google Shape;2320;p189"/>
          <p:cNvPicPr preferRelativeResize="0"/>
          <p:nvPr/>
        </p:nvPicPr>
        <p:blipFill rotWithShape="1">
          <a:blip r:embed="rId23">
            <a:alphaModFix/>
          </a:blip>
          <a:srcRect t="29" b="29"/>
          <a:stretch/>
        </p:blipFill>
        <p:spPr>
          <a:xfrm>
            <a:off x="6718959" y="2275001"/>
            <a:ext cx="594604" cy="594250"/>
          </a:xfrm>
          <a:prstGeom prst="rect">
            <a:avLst/>
          </a:prstGeom>
          <a:noFill/>
          <a:ln>
            <a:noFill/>
          </a:ln>
        </p:spPr>
      </p:pic>
      <p:pic>
        <p:nvPicPr>
          <p:cNvPr id="2321" name="Google Shape;2321;p189"/>
          <p:cNvPicPr preferRelativeResize="0"/>
          <p:nvPr/>
        </p:nvPicPr>
        <p:blipFill rotWithShape="1">
          <a:blip r:embed="rId24">
            <a:alphaModFix/>
          </a:blip>
          <a:srcRect/>
          <a:stretch/>
        </p:blipFill>
        <p:spPr>
          <a:xfrm>
            <a:off x="6718959" y="3122176"/>
            <a:ext cx="594604" cy="594248"/>
          </a:xfrm>
          <a:prstGeom prst="rect">
            <a:avLst/>
          </a:prstGeom>
          <a:noFill/>
          <a:ln>
            <a:noFill/>
          </a:ln>
        </p:spPr>
      </p:pic>
      <p:pic>
        <p:nvPicPr>
          <p:cNvPr id="2322" name="Google Shape;2322;p189"/>
          <p:cNvPicPr preferRelativeResize="0"/>
          <p:nvPr/>
        </p:nvPicPr>
        <p:blipFill rotWithShape="1">
          <a:blip r:embed="rId25">
            <a:alphaModFix/>
          </a:blip>
          <a:srcRect t="29" b="29"/>
          <a:stretch/>
        </p:blipFill>
        <p:spPr>
          <a:xfrm>
            <a:off x="6718959" y="3966701"/>
            <a:ext cx="594604" cy="594250"/>
          </a:xfrm>
          <a:prstGeom prst="rect">
            <a:avLst/>
          </a:prstGeom>
          <a:noFill/>
          <a:ln>
            <a:noFill/>
          </a:ln>
        </p:spPr>
      </p:pic>
      <p:pic>
        <p:nvPicPr>
          <p:cNvPr id="2323" name="Google Shape;2323;p189"/>
          <p:cNvPicPr preferRelativeResize="0"/>
          <p:nvPr/>
        </p:nvPicPr>
        <p:blipFill rotWithShape="1">
          <a:blip r:embed="rId26">
            <a:alphaModFix/>
          </a:blip>
          <a:srcRect/>
          <a:stretch/>
        </p:blipFill>
        <p:spPr>
          <a:xfrm>
            <a:off x="7606209" y="1427826"/>
            <a:ext cx="594604" cy="594248"/>
          </a:xfrm>
          <a:prstGeom prst="rect">
            <a:avLst/>
          </a:prstGeom>
          <a:noFill/>
          <a:ln>
            <a:noFill/>
          </a:ln>
        </p:spPr>
      </p:pic>
      <p:pic>
        <p:nvPicPr>
          <p:cNvPr id="2324" name="Google Shape;2324;p189"/>
          <p:cNvPicPr preferRelativeResize="0"/>
          <p:nvPr/>
        </p:nvPicPr>
        <p:blipFill rotWithShape="1">
          <a:blip r:embed="rId27">
            <a:alphaModFix/>
          </a:blip>
          <a:srcRect t="29" b="29"/>
          <a:stretch/>
        </p:blipFill>
        <p:spPr>
          <a:xfrm>
            <a:off x="7606209" y="2275001"/>
            <a:ext cx="594604" cy="594250"/>
          </a:xfrm>
          <a:prstGeom prst="rect">
            <a:avLst/>
          </a:prstGeom>
          <a:noFill/>
          <a:ln>
            <a:noFill/>
          </a:ln>
        </p:spPr>
      </p:pic>
      <p:pic>
        <p:nvPicPr>
          <p:cNvPr id="2325" name="Google Shape;2325;p189"/>
          <p:cNvPicPr preferRelativeResize="0"/>
          <p:nvPr/>
        </p:nvPicPr>
        <p:blipFill rotWithShape="1">
          <a:blip r:embed="rId28">
            <a:alphaModFix/>
          </a:blip>
          <a:srcRect t="29" b="29"/>
          <a:stretch/>
        </p:blipFill>
        <p:spPr>
          <a:xfrm>
            <a:off x="7606209" y="3122176"/>
            <a:ext cx="594604" cy="594250"/>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ustom Layout 2">
  <p:cSld name="CUSTOM_14">
    <p:spTree>
      <p:nvGrpSpPr>
        <p:cNvPr id="1" name="Shape 2326"/>
        <p:cNvGrpSpPr/>
        <p:nvPr/>
      </p:nvGrpSpPr>
      <p:grpSpPr>
        <a:xfrm>
          <a:off x="0" y="0"/>
          <a:ext cx="0" cy="0"/>
          <a:chOff x="0" y="0"/>
          <a:chExt cx="0" cy="0"/>
        </a:xfrm>
      </p:grpSpPr>
      <p:sp>
        <p:nvSpPr>
          <p:cNvPr id="2327" name="Google Shape;2327;p190"/>
          <p:cNvSpPr/>
          <p:nvPr/>
        </p:nvSpPr>
        <p:spPr>
          <a:xfrm>
            <a:off x="4816850" y="3919499"/>
            <a:ext cx="3960000" cy="792000"/>
          </a:xfrm>
          <a:prstGeom prst="rect">
            <a:avLst/>
          </a:prstGeom>
          <a:noFill/>
          <a:ln w="9525" cap="flat" cmpd="sng">
            <a:solidFill>
              <a:schemeClr val="dk2"/>
            </a:solidFill>
            <a:prstDash val="solid"/>
            <a:round/>
            <a:headEnd type="none" w="sm" len="sm"/>
            <a:tailEnd type="none" w="sm" len="sm"/>
          </a:ln>
        </p:spPr>
        <p:txBody>
          <a:bodyPr spcFirstLastPara="1" wrap="square" lIns="720000" tIns="91425" rIns="720000" bIns="91425" anchor="ctr" anchorCtr="0">
            <a:noAutofit/>
          </a:bodyPr>
          <a:lstStyle/>
          <a:p>
            <a:pPr marL="0" lvl="0" indent="0" algn="ctr" rtl="0">
              <a:lnSpc>
                <a:spcPct val="115000"/>
              </a:lnSpc>
              <a:spcBef>
                <a:spcPts val="0"/>
              </a:spcBef>
              <a:spcAft>
                <a:spcPts val="0"/>
              </a:spcAft>
              <a:buNone/>
            </a:pPr>
            <a:r>
              <a:rPr lang="en-GB" sz="1800" b="1"/>
              <a:t>Skills for Better Employment</a:t>
            </a:r>
            <a:endParaRPr sz="1800" b="1"/>
          </a:p>
        </p:txBody>
      </p:sp>
      <p:sp>
        <p:nvSpPr>
          <p:cNvPr id="2328" name="Google Shape;2328;p190"/>
          <p:cNvSpPr txBox="1"/>
          <p:nvPr/>
        </p:nvSpPr>
        <p:spPr>
          <a:xfrm>
            <a:off x="4996850" y="1101725"/>
            <a:ext cx="3600000" cy="55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dk1"/>
                </a:solidFill>
                <a:latin typeface="Roboto"/>
                <a:ea typeface="Roboto"/>
                <a:cs typeface="Roboto"/>
                <a:sym typeface="Roboto"/>
              </a:rPr>
              <a:t>Phase 2</a:t>
            </a:r>
            <a:endParaRPr sz="1800" b="1">
              <a:solidFill>
                <a:schemeClr val="dk1"/>
              </a:solidFill>
              <a:latin typeface="Roboto"/>
              <a:ea typeface="Roboto"/>
              <a:cs typeface="Roboto"/>
              <a:sym typeface="Roboto"/>
            </a:endParaRPr>
          </a:p>
        </p:txBody>
      </p:sp>
      <p:sp>
        <p:nvSpPr>
          <p:cNvPr id="2329" name="Google Shape;2329;p19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330" name="Google Shape;2330;p190"/>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Arial"/>
                <a:ea typeface="Arial"/>
                <a:cs typeface="Arial"/>
                <a:sym typeface="Arial"/>
              </a:defRPr>
            </a:lvl1pPr>
            <a:lvl2pPr lvl="1" rtl="0">
              <a:buNone/>
              <a:defRPr>
                <a:latin typeface="Arial"/>
                <a:ea typeface="Arial"/>
                <a:cs typeface="Arial"/>
                <a:sym typeface="Arial"/>
              </a:defRPr>
            </a:lvl2pPr>
            <a:lvl3pPr lvl="2" rtl="0">
              <a:buNone/>
              <a:defRPr>
                <a:latin typeface="Arial"/>
                <a:ea typeface="Arial"/>
                <a:cs typeface="Arial"/>
                <a:sym typeface="Arial"/>
              </a:defRPr>
            </a:lvl3pPr>
            <a:lvl4pPr lvl="3" rtl="0">
              <a:buNone/>
              <a:defRPr>
                <a:latin typeface="Arial"/>
                <a:ea typeface="Arial"/>
                <a:cs typeface="Arial"/>
                <a:sym typeface="Arial"/>
              </a:defRPr>
            </a:lvl4pPr>
            <a:lvl5pPr lvl="4" rtl="0">
              <a:buNone/>
              <a:defRPr>
                <a:latin typeface="Arial"/>
                <a:ea typeface="Arial"/>
                <a:cs typeface="Arial"/>
                <a:sym typeface="Arial"/>
              </a:defRPr>
            </a:lvl5pPr>
            <a:lvl6pPr lvl="5" rtl="0">
              <a:buNone/>
              <a:defRPr>
                <a:latin typeface="Arial"/>
                <a:ea typeface="Arial"/>
                <a:cs typeface="Arial"/>
                <a:sym typeface="Arial"/>
              </a:defRPr>
            </a:lvl6pPr>
            <a:lvl7pPr lvl="6" rtl="0">
              <a:buNone/>
              <a:defRPr>
                <a:latin typeface="Arial"/>
                <a:ea typeface="Arial"/>
                <a:cs typeface="Arial"/>
                <a:sym typeface="Arial"/>
              </a:defRPr>
            </a:lvl7pPr>
            <a:lvl8pPr lvl="7" rtl="0">
              <a:buNone/>
              <a:defRPr>
                <a:latin typeface="Arial"/>
                <a:ea typeface="Arial"/>
                <a:cs typeface="Arial"/>
                <a:sym typeface="Arial"/>
              </a:defRPr>
            </a:lvl8pPr>
            <a:lvl9pPr lvl="8" rtl="0">
              <a:buNone/>
              <a:defRPr>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331" name="Google Shape;2331;p190"/>
          <p:cNvSpPr txBox="1"/>
          <p:nvPr/>
        </p:nvSpPr>
        <p:spPr>
          <a:xfrm>
            <a:off x="373250" y="44725"/>
            <a:ext cx="8403600" cy="93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latin typeface="Roboto"/>
                <a:ea typeface="Roboto"/>
                <a:cs typeface="Roboto"/>
                <a:sym typeface="Roboto"/>
              </a:rPr>
              <a:t>In the process we create jobs for youth who implement our programmes in schools</a:t>
            </a:r>
            <a:r>
              <a:rPr lang="en-GB" sz="3000" b="1">
                <a:solidFill>
                  <a:schemeClr val="dk2"/>
                </a:solidFill>
                <a:latin typeface="Roboto"/>
                <a:ea typeface="Roboto"/>
                <a:cs typeface="Roboto"/>
                <a:sym typeface="Roboto"/>
              </a:rPr>
              <a:t>.</a:t>
            </a:r>
            <a:r>
              <a:rPr lang="en-GB" sz="3000">
                <a:latin typeface="Roboto"/>
                <a:ea typeface="Roboto"/>
                <a:cs typeface="Roboto"/>
                <a:sym typeface="Roboto"/>
              </a:rPr>
              <a:t> </a:t>
            </a:r>
            <a:endParaRPr sz="3000">
              <a:latin typeface="Roboto"/>
              <a:ea typeface="Roboto"/>
              <a:cs typeface="Roboto"/>
              <a:sym typeface="Roboto"/>
            </a:endParaRPr>
          </a:p>
        </p:txBody>
      </p:sp>
      <p:sp>
        <p:nvSpPr>
          <p:cNvPr id="2332" name="Google Shape;2332;p190"/>
          <p:cNvSpPr txBox="1"/>
          <p:nvPr/>
        </p:nvSpPr>
        <p:spPr>
          <a:xfrm>
            <a:off x="400850" y="1612399"/>
            <a:ext cx="3960000" cy="234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Training &amp; Mentorship</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Online Courses</a:t>
            </a:r>
            <a:endParaRPr sz="18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Work Readiness</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Entrepreneurship</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Adult Literacy</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Digital Literacy</a:t>
            </a:r>
            <a:endParaRPr sz="1600">
              <a:solidFill>
                <a:schemeClr val="dk1"/>
              </a:solidFill>
              <a:latin typeface="Roboto"/>
              <a:ea typeface="Roboto"/>
              <a:cs typeface="Roboto"/>
              <a:sym typeface="Roboto"/>
            </a:endParaRPr>
          </a:p>
          <a:p>
            <a:pPr marL="914400" marR="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Foundations of Education</a:t>
            </a:r>
            <a:endParaRPr sz="1600">
              <a:solidFill>
                <a:schemeClr val="dk1"/>
              </a:solidFill>
              <a:latin typeface="Roboto"/>
              <a:ea typeface="Roboto"/>
              <a:cs typeface="Roboto"/>
              <a:sym typeface="Roboto"/>
            </a:endParaRPr>
          </a:p>
          <a:p>
            <a:pPr marL="0" lvl="0" indent="0" algn="l" rtl="0">
              <a:lnSpc>
                <a:spcPct val="115000"/>
              </a:lnSpc>
              <a:spcBef>
                <a:spcPts val="800"/>
              </a:spcBef>
              <a:spcAft>
                <a:spcPts val="800"/>
              </a:spcAft>
              <a:buNone/>
            </a:pPr>
            <a:endParaRPr sz="1800">
              <a:solidFill>
                <a:schemeClr val="dk1"/>
              </a:solidFill>
              <a:latin typeface="Roboto"/>
              <a:ea typeface="Roboto"/>
              <a:cs typeface="Roboto"/>
              <a:sym typeface="Roboto"/>
            </a:endParaRPr>
          </a:p>
        </p:txBody>
      </p:sp>
      <p:sp>
        <p:nvSpPr>
          <p:cNvPr id="2333" name="Google Shape;2333;p190"/>
          <p:cNvSpPr txBox="1"/>
          <p:nvPr/>
        </p:nvSpPr>
        <p:spPr>
          <a:xfrm>
            <a:off x="4816850" y="1594549"/>
            <a:ext cx="3960000" cy="234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Training &amp; Mentorship</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Hosted Learnerships:</a:t>
            </a:r>
            <a:endParaRPr sz="1800">
              <a:solidFill>
                <a:schemeClr val="dk1"/>
              </a:solidFill>
              <a:latin typeface="Roboto"/>
              <a:ea typeface="Roboto"/>
              <a:cs typeface="Roboto"/>
              <a:sym typeface="Roboto"/>
            </a:endParaRPr>
          </a:p>
          <a:p>
            <a:pPr marL="914400" lvl="1" indent="-342900" algn="l" rtl="0">
              <a:lnSpc>
                <a:spcPct val="115000"/>
              </a:lnSpc>
              <a:spcBef>
                <a:spcPts val="0"/>
              </a:spcBef>
              <a:spcAft>
                <a:spcPts val="0"/>
              </a:spcAft>
              <a:buClr>
                <a:schemeClr val="dk1"/>
              </a:buClr>
              <a:buSzPts val="1800"/>
              <a:buFont typeface="Roboto"/>
              <a:buChar char="○"/>
            </a:pPr>
            <a:r>
              <a:rPr lang="en-GB" sz="1600">
                <a:solidFill>
                  <a:schemeClr val="dk1"/>
                </a:solidFill>
                <a:latin typeface="Roboto"/>
                <a:ea typeface="Roboto"/>
                <a:cs typeface="Roboto"/>
                <a:sym typeface="Roboto"/>
              </a:rPr>
              <a:t>Business Administration</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IT Tech Support </a:t>
            </a:r>
            <a:endParaRPr sz="16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Implemented Skills Programmes:</a:t>
            </a:r>
            <a:endParaRPr sz="18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Software Development</a:t>
            </a:r>
            <a:endParaRPr>
              <a:solidFill>
                <a:schemeClr val="dk1"/>
              </a:solidFill>
              <a:latin typeface="Roboto"/>
              <a:ea typeface="Roboto"/>
              <a:cs typeface="Roboto"/>
              <a:sym typeface="Roboto"/>
            </a:endParaRPr>
          </a:p>
          <a:p>
            <a:pPr marL="0" lvl="0" indent="0" algn="l" rtl="0">
              <a:lnSpc>
                <a:spcPct val="115000"/>
              </a:lnSpc>
              <a:spcBef>
                <a:spcPts val="800"/>
              </a:spcBef>
              <a:spcAft>
                <a:spcPts val="800"/>
              </a:spcAft>
              <a:buNone/>
            </a:pPr>
            <a:endParaRPr sz="1800">
              <a:solidFill>
                <a:schemeClr val="dk1"/>
              </a:solidFill>
              <a:latin typeface="Roboto"/>
              <a:ea typeface="Roboto"/>
              <a:cs typeface="Roboto"/>
              <a:sym typeface="Roboto"/>
            </a:endParaRPr>
          </a:p>
        </p:txBody>
      </p:sp>
      <p:sp>
        <p:nvSpPr>
          <p:cNvPr id="2334" name="Google Shape;2334;p190"/>
          <p:cNvSpPr txBox="1"/>
          <p:nvPr/>
        </p:nvSpPr>
        <p:spPr>
          <a:xfrm>
            <a:off x="553250" y="1109975"/>
            <a:ext cx="3600000" cy="55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dk1"/>
                </a:solidFill>
                <a:latin typeface="Roboto"/>
                <a:ea typeface="Roboto"/>
                <a:cs typeface="Roboto"/>
                <a:sym typeface="Roboto"/>
              </a:rPr>
              <a:t>Phase 1 (Year 1)</a:t>
            </a:r>
            <a:endParaRPr sz="1800" b="1">
              <a:solidFill>
                <a:schemeClr val="dk1"/>
              </a:solidFill>
              <a:latin typeface="Roboto"/>
              <a:ea typeface="Roboto"/>
              <a:cs typeface="Roboto"/>
              <a:sym typeface="Roboto"/>
            </a:endParaRPr>
          </a:p>
        </p:txBody>
      </p:sp>
      <p:cxnSp>
        <p:nvCxnSpPr>
          <p:cNvPr id="2335" name="Google Shape;2335;p190"/>
          <p:cNvCxnSpPr/>
          <p:nvPr/>
        </p:nvCxnSpPr>
        <p:spPr>
          <a:xfrm rot="10800000" flipH="1">
            <a:off x="438900" y="1586945"/>
            <a:ext cx="3960000" cy="3600"/>
          </a:xfrm>
          <a:prstGeom prst="straightConnector1">
            <a:avLst/>
          </a:prstGeom>
          <a:noFill/>
          <a:ln w="9525" cap="flat" cmpd="sng">
            <a:solidFill>
              <a:srgbClr val="FF1EB4"/>
            </a:solidFill>
            <a:prstDash val="solid"/>
            <a:round/>
            <a:headEnd type="none" w="med" len="med"/>
            <a:tailEnd type="none" w="med" len="med"/>
          </a:ln>
        </p:spPr>
      </p:cxnSp>
      <p:cxnSp>
        <p:nvCxnSpPr>
          <p:cNvPr id="2336" name="Google Shape;2336;p190"/>
          <p:cNvCxnSpPr/>
          <p:nvPr/>
        </p:nvCxnSpPr>
        <p:spPr>
          <a:xfrm rot="10800000" flipH="1">
            <a:off x="4713475" y="1586945"/>
            <a:ext cx="3960000" cy="3600"/>
          </a:xfrm>
          <a:prstGeom prst="straightConnector1">
            <a:avLst/>
          </a:prstGeom>
          <a:noFill/>
          <a:ln w="9525" cap="flat" cmpd="sng">
            <a:solidFill>
              <a:srgbClr val="FF1EB4"/>
            </a:solidFill>
            <a:prstDash val="solid"/>
            <a:round/>
            <a:headEnd type="none" w="med" len="med"/>
            <a:tailEnd type="none" w="med" len="med"/>
          </a:ln>
        </p:spPr>
      </p:cxnSp>
      <p:pic>
        <p:nvPicPr>
          <p:cNvPr id="2337" name="Google Shape;2337;p190"/>
          <p:cNvPicPr preferRelativeResize="0"/>
          <p:nvPr/>
        </p:nvPicPr>
        <p:blipFill>
          <a:blip r:embed="rId2">
            <a:alphaModFix/>
          </a:blip>
          <a:stretch>
            <a:fillRect/>
          </a:stretch>
        </p:blipFill>
        <p:spPr>
          <a:xfrm>
            <a:off x="7858191" y="3907191"/>
            <a:ext cx="792000" cy="792000"/>
          </a:xfrm>
          <a:prstGeom prst="rect">
            <a:avLst/>
          </a:prstGeom>
          <a:noFill/>
          <a:ln>
            <a:noFill/>
          </a:ln>
        </p:spPr>
      </p:pic>
      <p:sp>
        <p:nvSpPr>
          <p:cNvPr id="2338" name="Google Shape;2338;p190"/>
          <p:cNvSpPr/>
          <p:nvPr/>
        </p:nvSpPr>
        <p:spPr>
          <a:xfrm>
            <a:off x="373250" y="3927599"/>
            <a:ext cx="3960000" cy="792000"/>
          </a:xfrm>
          <a:prstGeom prst="rect">
            <a:avLst/>
          </a:prstGeom>
          <a:noFill/>
          <a:ln w="9525" cap="flat" cmpd="sng">
            <a:solidFill>
              <a:schemeClr val="dk2"/>
            </a:solidFill>
            <a:prstDash val="solid"/>
            <a:round/>
            <a:headEnd type="none" w="sm" len="sm"/>
            <a:tailEnd type="none" w="sm" len="sm"/>
          </a:ln>
        </p:spPr>
        <p:txBody>
          <a:bodyPr spcFirstLastPara="1" wrap="square" lIns="720000" tIns="91425" rIns="720000" bIns="91425" anchor="ctr" anchorCtr="0">
            <a:noAutofit/>
          </a:bodyPr>
          <a:lstStyle/>
          <a:p>
            <a:pPr marL="0" lvl="0" indent="0" algn="ctr" rtl="0">
              <a:lnSpc>
                <a:spcPct val="115000"/>
              </a:lnSpc>
              <a:spcBef>
                <a:spcPts val="0"/>
              </a:spcBef>
              <a:spcAft>
                <a:spcPts val="0"/>
              </a:spcAft>
              <a:buNone/>
            </a:pPr>
            <a:r>
              <a:rPr lang="en-GB" sz="1800" b="1"/>
              <a:t>Positive Work Experience</a:t>
            </a:r>
            <a:endParaRPr sz="1800" b="1"/>
          </a:p>
        </p:txBody>
      </p:sp>
      <p:pic>
        <p:nvPicPr>
          <p:cNvPr id="2339" name="Google Shape;2339;p190"/>
          <p:cNvPicPr preferRelativeResize="0"/>
          <p:nvPr/>
        </p:nvPicPr>
        <p:blipFill>
          <a:blip r:embed="rId3">
            <a:alphaModFix/>
          </a:blip>
          <a:stretch>
            <a:fillRect/>
          </a:stretch>
        </p:blipFill>
        <p:spPr>
          <a:xfrm>
            <a:off x="502224" y="3961041"/>
            <a:ext cx="719998" cy="719998"/>
          </a:xfrm>
          <a:prstGeom prst="rect">
            <a:avLst/>
          </a:prstGeom>
          <a:noFill/>
          <a:ln>
            <a:noFill/>
          </a:ln>
        </p:spPr>
      </p:pic>
      <p:sp>
        <p:nvSpPr>
          <p:cNvPr id="2340" name="Google Shape;2340;p19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extLst>
    <p:ext uri="{DCECCB84-F9BA-43D5-87BE-67443E8EF086}">
      <p15:sldGuideLst xmlns:p15="http://schemas.microsoft.com/office/powerpoint/2012/main">
        <p15:guide id="1" pos="2882">
          <p15:clr>
            <a:srgbClr val="FA7B17"/>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Click 6 - Snapshot - White 1 1 2">
  <p:cSld name="CUSTOM_13_2_1_2">
    <p:spTree>
      <p:nvGrpSpPr>
        <p:cNvPr id="1" name="Shape 2341"/>
        <p:cNvGrpSpPr/>
        <p:nvPr/>
      </p:nvGrpSpPr>
      <p:grpSpPr>
        <a:xfrm>
          <a:off x="0" y="0"/>
          <a:ext cx="0" cy="0"/>
          <a:chOff x="0" y="0"/>
          <a:chExt cx="0" cy="0"/>
        </a:xfrm>
      </p:grpSpPr>
      <p:sp>
        <p:nvSpPr>
          <p:cNvPr id="2342" name="Google Shape;2342;p19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343" name="Google Shape;2343;p191"/>
          <p:cNvSpPr txBox="1"/>
          <p:nvPr/>
        </p:nvSpPr>
        <p:spPr>
          <a:xfrm>
            <a:off x="369000" y="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Building Solid Foundations for a Better Future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2344" name="Google Shape;2344;p191"/>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2345" name="Google Shape;2345;p191"/>
          <p:cNvSpPr/>
          <p:nvPr/>
        </p:nvSpPr>
        <p:spPr>
          <a:xfrm>
            <a:off x="2242750" y="1523300"/>
            <a:ext cx="5721600" cy="24084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200">
                <a:solidFill>
                  <a:schemeClr val="lt1"/>
                </a:solidFill>
                <a:latin typeface="Roboto"/>
                <a:ea typeface="Roboto"/>
                <a:cs typeface="Roboto"/>
                <a:sym typeface="Roboto"/>
              </a:rPr>
              <a:t>Our aim is to set learners on track with the foundational literacy, numeracy and digital skills they need to </a:t>
            </a:r>
            <a:r>
              <a:rPr lang="en-GB" sz="2200" b="1">
                <a:solidFill>
                  <a:schemeClr val="dk2"/>
                </a:solidFill>
                <a:latin typeface="Roboto"/>
                <a:ea typeface="Roboto"/>
                <a:cs typeface="Roboto"/>
                <a:sym typeface="Roboto"/>
              </a:rPr>
              <a:t>build sustainable livelihoods </a:t>
            </a:r>
            <a:r>
              <a:rPr lang="en-GB" sz="2200">
                <a:solidFill>
                  <a:schemeClr val="lt1"/>
                </a:solidFill>
                <a:latin typeface="Roboto"/>
                <a:ea typeface="Roboto"/>
                <a:cs typeface="Roboto"/>
                <a:sym typeface="Roboto"/>
              </a:rPr>
              <a:t>in the future.</a:t>
            </a:r>
            <a:endParaRPr sz="2200">
              <a:solidFill>
                <a:schemeClr val="lt1"/>
              </a:solidFill>
              <a:latin typeface="Roboto"/>
              <a:ea typeface="Roboto"/>
              <a:cs typeface="Roboto"/>
              <a:sym typeface="Roboto"/>
            </a:endParaRPr>
          </a:p>
        </p:txBody>
      </p:sp>
      <p:pic>
        <p:nvPicPr>
          <p:cNvPr id="2346" name="Google Shape;2346;p191"/>
          <p:cNvPicPr preferRelativeResize="0"/>
          <p:nvPr/>
        </p:nvPicPr>
        <p:blipFill>
          <a:blip r:embed="rId2">
            <a:alphaModFix/>
          </a:blip>
          <a:stretch>
            <a:fillRect/>
          </a:stretch>
        </p:blipFill>
        <p:spPr>
          <a:xfrm>
            <a:off x="-4103" y="884359"/>
            <a:ext cx="2257425" cy="390525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54">
          <p15:clr>
            <a:srgbClr val="FA7B17"/>
          </p15:clr>
        </p15:guide>
        <p15:guide id="2" pos="5528">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lick 1 - Drive - Blue 1 3">
  <p:cSld name="BIG_NUMBER_2_3_2_1_1_3">
    <p:bg>
      <p:bgPr>
        <a:solidFill>
          <a:schemeClr val="lt1"/>
        </a:solidFill>
        <a:effectLst/>
      </p:bgPr>
    </p:bg>
    <p:spTree>
      <p:nvGrpSpPr>
        <p:cNvPr id="1" name="Shape 145"/>
        <p:cNvGrpSpPr/>
        <p:nvPr/>
      </p:nvGrpSpPr>
      <p:grpSpPr>
        <a:xfrm>
          <a:off x="0" y="0"/>
          <a:ext cx="0" cy="0"/>
          <a:chOff x="0" y="0"/>
          <a:chExt cx="0" cy="0"/>
        </a:xfrm>
      </p:grpSpPr>
      <p:sp>
        <p:nvSpPr>
          <p:cNvPr id="146" name="Google Shape;146;p20"/>
          <p:cNvSpPr txBox="1"/>
          <p:nvPr/>
        </p:nvSpPr>
        <p:spPr>
          <a:xfrm>
            <a:off x="371900" y="830175"/>
            <a:ext cx="4253700" cy="3821100"/>
          </a:xfrm>
          <a:prstGeom prst="rect">
            <a:avLst/>
          </a:prstGeom>
          <a:noFill/>
          <a:ln>
            <a:noFill/>
          </a:ln>
        </p:spPr>
        <p:txBody>
          <a:bodyPr spcFirstLastPara="1" wrap="square" lIns="91425" tIns="91425" rIns="91425" bIns="91425" anchor="t" anchorCtr="0">
            <a:noAutofit/>
          </a:bodyPr>
          <a:lstStyle/>
          <a:p>
            <a:pPr marL="457200" lvl="0" indent="-342900" algn="just" rtl="0">
              <a:lnSpc>
                <a:spcPct val="100000"/>
              </a:lnSpc>
              <a:spcBef>
                <a:spcPts val="600"/>
              </a:spcBef>
              <a:spcAft>
                <a:spcPts val="0"/>
              </a:spcAft>
              <a:buClr>
                <a:schemeClr val="dk1"/>
              </a:buClr>
              <a:buSzPts val="1800"/>
              <a:buFont typeface="Roboto"/>
              <a:buChar char="●"/>
            </a:pPr>
            <a:r>
              <a:rPr lang="en-GB" sz="1800" b="1">
                <a:solidFill>
                  <a:schemeClr val="dk2"/>
                </a:solidFill>
                <a:latin typeface="Roboto"/>
                <a:ea typeface="Roboto"/>
                <a:cs typeface="Roboto"/>
                <a:sym typeface="Roboto"/>
              </a:rPr>
              <a:t>78%</a:t>
            </a:r>
            <a:r>
              <a:rPr lang="en-GB" sz="1800">
                <a:solidFill>
                  <a:schemeClr val="dk1"/>
                </a:solidFill>
                <a:latin typeface="Roboto"/>
                <a:ea typeface="Roboto"/>
                <a:cs typeface="Roboto"/>
                <a:sym typeface="Roboto"/>
              </a:rPr>
              <a:t> of Grade 4 learners </a:t>
            </a:r>
            <a:r>
              <a:rPr lang="en-GB" sz="1800" b="1">
                <a:solidFill>
                  <a:schemeClr val="dk2"/>
                </a:solidFill>
                <a:latin typeface="Roboto"/>
                <a:ea typeface="Roboto"/>
                <a:cs typeface="Roboto"/>
                <a:sym typeface="Roboto"/>
              </a:rPr>
              <a:t>can’t </a:t>
            </a:r>
            <a:r>
              <a:rPr lang="en-GB" sz="1800" b="1" u="sng">
                <a:solidFill>
                  <a:schemeClr val="dk2"/>
                </a:solidFill>
                <a:latin typeface="Roboto"/>
                <a:ea typeface="Roboto"/>
                <a:cs typeface="Roboto"/>
                <a:sym typeface="Roboto"/>
              </a:rPr>
              <a:t>read</a:t>
            </a:r>
            <a:r>
              <a:rPr lang="en-GB" sz="1800" b="1">
                <a:solidFill>
                  <a:schemeClr val="dk2"/>
                </a:solidFill>
                <a:latin typeface="Roboto"/>
                <a:ea typeface="Roboto"/>
                <a:cs typeface="Roboto"/>
                <a:sym typeface="Roboto"/>
              </a:rPr>
              <a:t> for meaning</a:t>
            </a:r>
            <a:r>
              <a:rPr lang="en-GB" sz="1800" baseline="30000">
                <a:solidFill>
                  <a:schemeClr val="dk1"/>
                </a:solidFill>
                <a:latin typeface="Roboto"/>
                <a:ea typeface="Roboto"/>
                <a:cs typeface="Roboto"/>
                <a:sym typeface="Roboto"/>
              </a:rPr>
              <a:t>1</a:t>
            </a:r>
            <a:r>
              <a:rPr lang="en-GB"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marL="457200" lvl="0" indent="-342900" algn="just" rtl="0">
              <a:lnSpc>
                <a:spcPct val="100000"/>
              </a:lnSpc>
              <a:spcBef>
                <a:spcPts val="600"/>
              </a:spcBef>
              <a:spcAft>
                <a:spcPts val="0"/>
              </a:spcAft>
              <a:buClr>
                <a:schemeClr val="dk1"/>
              </a:buClr>
              <a:buSzPts val="1800"/>
              <a:buFont typeface="Roboto"/>
              <a:buChar char="●"/>
            </a:pPr>
            <a:r>
              <a:rPr lang="en-GB" sz="1800" b="1">
                <a:solidFill>
                  <a:schemeClr val="dk2"/>
                </a:solidFill>
                <a:latin typeface="Roboto"/>
                <a:ea typeface="Roboto"/>
                <a:cs typeface="Roboto"/>
                <a:sym typeface="Roboto"/>
              </a:rPr>
              <a:t>63%</a:t>
            </a:r>
            <a:r>
              <a:rPr lang="en-GB" sz="1800" b="1">
                <a:solidFill>
                  <a:schemeClr val="dk1"/>
                </a:solidFill>
                <a:latin typeface="Roboto"/>
                <a:ea typeface="Roboto"/>
                <a:cs typeface="Roboto"/>
                <a:sym typeface="Roboto"/>
              </a:rPr>
              <a:t> </a:t>
            </a:r>
            <a:r>
              <a:rPr lang="en-GB" sz="1800">
                <a:solidFill>
                  <a:schemeClr val="dk1"/>
                </a:solidFill>
                <a:latin typeface="Roboto"/>
                <a:ea typeface="Roboto"/>
                <a:cs typeface="Roboto"/>
                <a:sym typeface="Roboto"/>
              </a:rPr>
              <a:t>of Grade 5 learners show </a:t>
            </a:r>
            <a:r>
              <a:rPr lang="en-GB" sz="1800" b="1">
                <a:solidFill>
                  <a:schemeClr val="dk2"/>
                </a:solidFill>
                <a:latin typeface="Roboto"/>
                <a:ea typeface="Roboto"/>
                <a:cs typeface="Roboto"/>
                <a:sym typeface="Roboto"/>
              </a:rPr>
              <a:t>no basic </a:t>
            </a:r>
            <a:r>
              <a:rPr lang="en-GB" sz="1800" b="1" u="sng">
                <a:solidFill>
                  <a:schemeClr val="dk2"/>
                </a:solidFill>
                <a:latin typeface="Roboto"/>
                <a:ea typeface="Roboto"/>
                <a:cs typeface="Roboto"/>
                <a:sym typeface="Roboto"/>
              </a:rPr>
              <a:t>mathematical</a:t>
            </a:r>
            <a:r>
              <a:rPr lang="en-GB" sz="1800" b="1">
                <a:solidFill>
                  <a:schemeClr val="dk2"/>
                </a:solidFill>
                <a:latin typeface="Roboto"/>
                <a:ea typeface="Roboto"/>
                <a:cs typeface="Roboto"/>
                <a:sym typeface="Roboto"/>
              </a:rPr>
              <a:t> knowledge</a:t>
            </a:r>
            <a:r>
              <a:rPr lang="en-GB" sz="1800" baseline="30000">
                <a:solidFill>
                  <a:schemeClr val="dk1"/>
                </a:solidFill>
                <a:latin typeface="Roboto"/>
                <a:ea typeface="Roboto"/>
                <a:cs typeface="Roboto"/>
                <a:sym typeface="Roboto"/>
              </a:rPr>
              <a:t>2</a:t>
            </a:r>
            <a:endParaRPr sz="1800">
              <a:solidFill>
                <a:schemeClr val="dk1"/>
              </a:solidFill>
              <a:latin typeface="Roboto"/>
              <a:ea typeface="Roboto"/>
              <a:cs typeface="Roboto"/>
              <a:sym typeface="Roboto"/>
            </a:endParaRPr>
          </a:p>
          <a:p>
            <a:pPr marL="457200" lvl="0" indent="-342900" algn="l" rtl="0">
              <a:lnSpc>
                <a:spcPct val="100000"/>
              </a:lnSpc>
              <a:spcBef>
                <a:spcPts val="600"/>
              </a:spcBef>
              <a:spcAft>
                <a:spcPts val="0"/>
              </a:spcAft>
              <a:buClr>
                <a:schemeClr val="dk1"/>
              </a:buClr>
              <a:buSzPts val="1800"/>
              <a:buFont typeface="Roboto"/>
              <a:buChar char="●"/>
            </a:pPr>
            <a:r>
              <a:rPr lang="en-GB" sz="1800" b="1">
                <a:solidFill>
                  <a:schemeClr val="dk2"/>
                </a:solidFill>
                <a:latin typeface="Roboto"/>
                <a:ea typeface="Roboto"/>
                <a:cs typeface="Roboto"/>
                <a:sym typeface="Roboto"/>
              </a:rPr>
              <a:t>90%</a:t>
            </a:r>
            <a:r>
              <a:rPr lang="en-GB" sz="1800" b="1">
                <a:solidFill>
                  <a:schemeClr val="dk1"/>
                </a:solidFill>
                <a:latin typeface="Roboto"/>
                <a:ea typeface="Roboto"/>
                <a:cs typeface="Roboto"/>
                <a:sym typeface="Roboto"/>
              </a:rPr>
              <a:t> </a:t>
            </a:r>
            <a:r>
              <a:rPr lang="en-GB" sz="1800">
                <a:solidFill>
                  <a:schemeClr val="dk1"/>
                </a:solidFill>
                <a:latin typeface="Roboto"/>
                <a:ea typeface="Roboto"/>
                <a:cs typeface="Roboto"/>
                <a:sym typeface="Roboto"/>
              </a:rPr>
              <a:t>of South African learners are taught in </a:t>
            </a:r>
            <a:r>
              <a:rPr lang="en-GB" sz="1800" b="1" u="sng">
                <a:solidFill>
                  <a:schemeClr val="dk2"/>
                </a:solidFill>
                <a:latin typeface="Roboto"/>
                <a:ea typeface="Roboto"/>
                <a:cs typeface="Roboto"/>
                <a:sym typeface="Roboto"/>
              </a:rPr>
              <a:t>English</a:t>
            </a:r>
            <a:r>
              <a:rPr lang="en-GB" sz="1800" b="1">
                <a:solidFill>
                  <a:schemeClr val="dk2"/>
                </a:solidFill>
                <a:latin typeface="Roboto"/>
                <a:ea typeface="Roboto"/>
                <a:cs typeface="Roboto"/>
                <a:sym typeface="Roboto"/>
              </a:rPr>
              <a:t> from Grade 4</a:t>
            </a:r>
            <a:r>
              <a:rPr lang="en-GB"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a:p>
            <a:pPr marL="0" lvl="0" indent="0" algn="ctr" rtl="0">
              <a:lnSpc>
                <a:spcPct val="100000"/>
              </a:lnSpc>
              <a:spcBef>
                <a:spcPts val="600"/>
              </a:spcBef>
              <a:spcAft>
                <a:spcPts val="0"/>
              </a:spcAft>
              <a:buNone/>
            </a:pPr>
            <a:r>
              <a:rPr lang="en-GB" sz="1800" b="1" i="1">
                <a:solidFill>
                  <a:schemeClr val="dk1"/>
                </a:solidFill>
                <a:latin typeface="Roboto"/>
                <a:ea typeface="Roboto"/>
                <a:cs typeface="Roboto"/>
                <a:sym typeface="Roboto"/>
              </a:rPr>
              <a:t>Weak learner performance in literacy and numeracy</a:t>
            </a:r>
            <a:r>
              <a:rPr lang="en-GB" sz="1800" i="1">
                <a:solidFill>
                  <a:schemeClr val="dk1"/>
                </a:solidFill>
                <a:latin typeface="Roboto"/>
                <a:ea typeface="Roboto"/>
                <a:cs typeface="Roboto"/>
                <a:sym typeface="Roboto"/>
              </a:rPr>
              <a:t> in foundation phase constitutes one of the major factors leading to </a:t>
            </a:r>
            <a:r>
              <a:rPr lang="en-GB" sz="1800" b="1" i="1">
                <a:solidFill>
                  <a:schemeClr val="dk1"/>
                </a:solidFill>
                <a:latin typeface="Roboto"/>
                <a:ea typeface="Roboto"/>
                <a:cs typeface="Roboto"/>
                <a:sym typeface="Roboto"/>
              </a:rPr>
              <a:t>poor learning outcomes</a:t>
            </a:r>
            <a:r>
              <a:rPr lang="en-GB" sz="1800" i="1">
                <a:solidFill>
                  <a:schemeClr val="dk1"/>
                </a:solidFill>
                <a:latin typeface="Roboto"/>
                <a:ea typeface="Roboto"/>
                <a:cs typeface="Roboto"/>
                <a:sym typeface="Roboto"/>
              </a:rPr>
              <a:t> in later grades</a:t>
            </a:r>
            <a:r>
              <a:rPr lang="en-GB" sz="1800" i="1" baseline="30000">
                <a:solidFill>
                  <a:schemeClr val="dk1"/>
                </a:solidFill>
                <a:latin typeface="Roboto"/>
                <a:ea typeface="Roboto"/>
                <a:cs typeface="Roboto"/>
                <a:sym typeface="Roboto"/>
              </a:rPr>
              <a:t>3</a:t>
            </a:r>
            <a:endParaRPr sz="1800" i="1">
              <a:solidFill>
                <a:schemeClr val="dk1"/>
              </a:solidFill>
              <a:latin typeface="Roboto"/>
              <a:ea typeface="Roboto"/>
              <a:cs typeface="Roboto"/>
              <a:sym typeface="Roboto"/>
            </a:endParaRPr>
          </a:p>
          <a:p>
            <a:pPr marL="0" lvl="0" indent="0" algn="l" rtl="0">
              <a:lnSpc>
                <a:spcPct val="115000"/>
              </a:lnSpc>
              <a:spcBef>
                <a:spcPts val="600"/>
              </a:spcBef>
              <a:spcAft>
                <a:spcPts val="0"/>
              </a:spcAft>
              <a:buNone/>
            </a:pPr>
            <a:r>
              <a:rPr lang="en-GB" sz="1000" i="1" baseline="30000">
                <a:solidFill>
                  <a:srgbClr val="999999"/>
                </a:solidFill>
                <a:latin typeface="Roboto"/>
                <a:ea typeface="Roboto"/>
                <a:cs typeface="Roboto"/>
                <a:sym typeface="Roboto"/>
              </a:rPr>
              <a:t>1 </a:t>
            </a:r>
            <a:r>
              <a:rPr lang="en-GB" sz="1000" i="1">
                <a:solidFill>
                  <a:srgbClr val="999999"/>
                </a:solidFill>
                <a:latin typeface="Roboto"/>
                <a:ea typeface="Roboto"/>
                <a:cs typeface="Roboto"/>
                <a:sym typeface="Roboto"/>
              </a:rPr>
              <a:t>PIRLS 2016 report; </a:t>
            </a:r>
            <a:r>
              <a:rPr lang="en-GB" sz="1000" i="1" baseline="30000">
                <a:solidFill>
                  <a:srgbClr val="999999"/>
                </a:solidFill>
                <a:latin typeface="Roboto"/>
                <a:ea typeface="Roboto"/>
                <a:cs typeface="Roboto"/>
                <a:sym typeface="Roboto"/>
              </a:rPr>
              <a:t>2 </a:t>
            </a:r>
            <a:r>
              <a:rPr lang="en-GB" sz="1000" i="1">
                <a:solidFill>
                  <a:srgbClr val="999999"/>
                </a:solidFill>
                <a:latin typeface="Roboto"/>
                <a:ea typeface="Roboto"/>
                <a:cs typeface="Roboto"/>
                <a:sym typeface="Roboto"/>
              </a:rPr>
              <a:t>TIMSS 2019 report; </a:t>
            </a:r>
            <a:r>
              <a:rPr lang="en-GB" sz="1000" i="1" baseline="30000">
                <a:solidFill>
                  <a:srgbClr val="999999"/>
                </a:solidFill>
                <a:latin typeface="Roboto"/>
                <a:ea typeface="Roboto"/>
                <a:cs typeface="Roboto"/>
                <a:sym typeface="Roboto"/>
              </a:rPr>
              <a:t>3</a:t>
            </a:r>
            <a:r>
              <a:rPr lang="en-GB" sz="1000" i="1">
                <a:solidFill>
                  <a:srgbClr val="999999"/>
                </a:solidFill>
                <a:latin typeface="Roboto"/>
                <a:ea typeface="Roboto"/>
                <a:cs typeface="Roboto"/>
                <a:sym typeface="Roboto"/>
              </a:rPr>
              <a:t> Spaull, Van der Berg, Wills, Gustafsson &amp; Kotze 2016. Laying Firm Foundations. Getting Reading</a:t>
            </a:r>
            <a:endParaRPr sz="2000" baseline="30000">
              <a:solidFill>
                <a:schemeClr val="dk1"/>
              </a:solidFill>
              <a:latin typeface="Roboto"/>
              <a:ea typeface="Roboto"/>
              <a:cs typeface="Roboto"/>
              <a:sym typeface="Roboto"/>
            </a:endParaRPr>
          </a:p>
        </p:txBody>
      </p:sp>
      <p:pic>
        <p:nvPicPr>
          <p:cNvPr id="147" name="Google Shape;147;p20"/>
          <p:cNvPicPr preferRelativeResize="0"/>
          <p:nvPr/>
        </p:nvPicPr>
        <p:blipFill rotWithShape="1">
          <a:blip r:embed="rId2">
            <a:alphaModFix/>
          </a:blip>
          <a:srcRect l="24076" r="20150"/>
          <a:stretch/>
        </p:blipFill>
        <p:spPr>
          <a:xfrm flipH="1">
            <a:off x="4710126" y="0"/>
            <a:ext cx="4471199" cy="5143498"/>
          </a:xfrm>
          <a:prstGeom prst="rect">
            <a:avLst/>
          </a:prstGeom>
          <a:noFill/>
          <a:ln>
            <a:noFill/>
          </a:ln>
        </p:spPr>
      </p:pic>
      <p:sp>
        <p:nvSpPr>
          <p:cNvPr id="148" name="Google Shape;148;p20"/>
          <p:cNvSpPr txBox="1"/>
          <p:nvPr/>
        </p:nvSpPr>
        <p:spPr>
          <a:xfrm>
            <a:off x="371905" y="183675"/>
            <a:ext cx="44712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3000" b="1">
                <a:solidFill>
                  <a:schemeClr val="dk1"/>
                </a:solidFill>
                <a:latin typeface="Roboto"/>
                <a:ea typeface="Roboto"/>
                <a:cs typeface="Roboto"/>
                <a:sym typeface="Roboto"/>
              </a:rPr>
              <a:t>What Drives Us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49" name="Google Shape;149;p2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50" name="Google Shape;150;p20"/>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51" name="Google Shape;151;p2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ustom Layout 2 1 1">
  <p:cSld name="CUSTOM_14_1_1">
    <p:spTree>
      <p:nvGrpSpPr>
        <p:cNvPr id="1" name="Shape 2347"/>
        <p:cNvGrpSpPr/>
        <p:nvPr/>
      </p:nvGrpSpPr>
      <p:grpSpPr>
        <a:xfrm>
          <a:off x="0" y="0"/>
          <a:ext cx="0" cy="0"/>
          <a:chOff x="0" y="0"/>
          <a:chExt cx="0" cy="0"/>
        </a:xfrm>
      </p:grpSpPr>
      <p:sp>
        <p:nvSpPr>
          <p:cNvPr id="2348" name="Google Shape;2348;p19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349" name="Google Shape;2349;p192"/>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Arial"/>
                <a:ea typeface="Arial"/>
                <a:cs typeface="Arial"/>
                <a:sym typeface="Arial"/>
              </a:defRPr>
            </a:lvl1pPr>
            <a:lvl2pPr lvl="1" rtl="0">
              <a:buNone/>
              <a:defRPr>
                <a:latin typeface="Arial"/>
                <a:ea typeface="Arial"/>
                <a:cs typeface="Arial"/>
                <a:sym typeface="Arial"/>
              </a:defRPr>
            </a:lvl2pPr>
            <a:lvl3pPr lvl="2" rtl="0">
              <a:buNone/>
              <a:defRPr>
                <a:latin typeface="Arial"/>
                <a:ea typeface="Arial"/>
                <a:cs typeface="Arial"/>
                <a:sym typeface="Arial"/>
              </a:defRPr>
            </a:lvl3pPr>
            <a:lvl4pPr lvl="3" rtl="0">
              <a:buNone/>
              <a:defRPr>
                <a:latin typeface="Arial"/>
                <a:ea typeface="Arial"/>
                <a:cs typeface="Arial"/>
                <a:sym typeface="Arial"/>
              </a:defRPr>
            </a:lvl4pPr>
            <a:lvl5pPr lvl="4" rtl="0">
              <a:buNone/>
              <a:defRPr>
                <a:latin typeface="Arial"/>
                <a:ea typeface="Arial"/>
                <a:cs typeface="Arial"/>
                <a:sym typeface="Arial"/>
              </a:defRPr>
            </a:lvl5pPr>
            <a:lvl6pPr lvl="5" rtl="0">
              <a:buNone/>
              <a:defRPr>
                <a:latin typeface="Arial"/>
                <a:ea typeface="Arial"/>
                <a:cs typeface="Arial"/>
                <a:sym typeface="Arial"/>
              </a:defRPr>
            </a:lvl6pPr>
            <a:lvl7pPr lvl="6" rtl="0">
              <a:buNone/>
              <a:defRPr>
                <a:latin typeface="Arial"/>
                <a:ea typeface="Arial"/>
                <a:cs typeface="Arial"/>
                <a:sym typeface="Arial"/>
              </a:defRPr>
            </a:lvl7pPr>
            <a:lvl8pPr lvl="7" rtl="0">
              <a:buNone/>
              <a:defRPr>
                <a:latin typeface="Arial"/>
                <a:ea typeface="Arial"/>
                <a:cs typeface="Arial"/>
                <a:sym typeface="Arial"/>
              </a:defRPr>
            </a:lvl8pPr>
            <a:lvl9pPr lvl="8" rtl="0">
              <a:buNone/>
              <a:defRPr>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2350" name="Google Shape;2350;p192"/>
          <p:cNvCxnSpPr/>
          <p:nvPr/>
        </p:nvCxnSpPr>
        <p:spPr>
          <a:xfrm rot="10800000" flipH="1">
            <a:off x="438900" y="1358345"/>
            <a:ext cx="3960000" cy="3600"/>
          </a:xfrm>
          <a:prstGeom prst="straightConnector1">
            <a:avLst/>
          </a:prstGeom>
          <a:noFill/>
          <a:ln w="9525" cap="flat" cmpd="sng">
            <a:solidFill>
              <a:srgbClr val="FF1EB4"/>
            </a:solidFill>
            <a:prstDash val="solid"/>
            <a:round/>
            <a:headEnd type="none" w="med" len="med"/>
            <a:tailEnd type="none" w="med" len="med"/>
          </a:ln>
        </p:spPr>
      </p:cxnSp>
      <p:cxnSp>
        <p:nvCxnSpPr>
          <p:cNvPr id="2351" name="Google Shape;2351;p192"/>
          <p:cNvCxnSpPr/>
          <p:nvPr/>
        </p:nvCxnSpPr>
        <p:spPr>
          <a:xfrm rot="10800000" flipH="1">
            <a:off x="4713475" y="1358345"/>
            <a:ext cx="3960000" cy="3600"/>
          </a:xfrm>
          <a:prstGeom prst="straightConnector1">
            <a:avLst/>
          </a:prstGeom>
          <a:noFill/>
          <a:ln w="9525" cap="flat" cmpd="sng">
            <a:solidFill>
              <a:srgbClr val="FF1EB4"/>
            </a:solidFill>
            <a:prstDash val="solid"/>
            <a:round/>
            <a:headEnd type="none" w="med" len="med"/>
            <a:tailEnd type="none" w="med" len="med"/>
          </a:ln>
        </p:spPr>
      </p:cxnSp>
      <p:sp>
        <p:nvSpPr>
          <p:cNvPr id="2352" name="Google Shape;2352;p19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2353" name="Google Shape;2353;p192"/>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2354" name="Google Shape;2354;p192"/>
          <p:cNvSpPr txBox="1">
            <a:spLocks noGrp="1"/>
          </p:cNvSpPr>
          <p:nvPr>
            <p:ph type="title" idx="3"/>
          </p:nvPr>
        </p:nvSpPr>
        <p:spPr>
          <a:xfrm>
            <a:off x="438950" y="853075"/>
            <a:ext cx="3960000" cy="5544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355" name="Google Shape;2355;p192"/>
          <p:cNvSpPr txBox="1">
            <a:spLocks noGrp="1"/>
          </p:cNvSpPr>
          <p:nvPr>
            <p:ph type="title" idx="4"/>
          </p:nvPr>
        </p:nvSpPr>
        <p:spPr>
          <a:xfrm>
            <a:off x="4713475" y="853070"/>
            <a:ext cx="3960000" cy="5544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356" name="Google Shape;2356;p192"/>
          <p:cNvSpPr txBox="1">
            <a:spLocks noGrp="1"/>
          </p:cNvSpPr>
          <p:nvPr>
            <p:ph type="body" idx="1"/>
          </p:nvPr>
        </p:nvSpPr>
        <p:spPr>
          <a:xfrm>
            <a:off x="438950" y="1507175"/>
            <a:ext cx="3960000" cy="318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9pPr>
          </a:lstStyle>
          <a:p>
            <a:endParaRPr/>
          </a:p>
        </p:txBody>
      </p:sp>
      <p:sp>
        <p:nvSpPr>
          <p:cNvPr id="2357" name="Google Shape;2357;p192"/>
          <p:cNvSpPr txBox="1">
            <a:spLocks noGrp="1"/>
          </p:cNvSpPr>
          <p:nvPr>
            <p:ph type="body" idx="5"/>
          </p:nvPr>
        </p:nvSpPr>
        <p:spPr>
          <a:xfrm>
            <a:off x="4713475" y="1517776"/>
            <a:ext cx="3960000" cy="318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pos="2882">
          <p15:clr>
            <a:srgbClr val="FA7B17"/>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lick 6 - Snapshot - White 1 3 2">
  <p:cSld name="CUSTOM_13_2_3_2">
    <p:spTree>
      <p:nvGrpSpPr>
        <p:cNvPr id="1" name="Shape 2358"/>
        <p:cNvGrpSpPr/>
        <p:nvPr/>
      </p:nvGrpSpPr>
      <p:grpSpPr>
        <a:xfrm>
          <a:off x="0" y="0"/>
          <a:ext cx="0" cy="0"/>
          <a:chOff x="0" y="0"/>
          <a:chExt cx="0" cy="0"/>
        </a:xfrm>
      </p:grpSpPr>
      <p:sp>
        <p:nvSpPr>
          <p:cNvPr id="2359" name="Google Shape;2359;p19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2360" name="Google Shape;2360;p193"/>
          <p:cNvPicPr preferRelativeResize="0"/>
          <p:nvPr/>
        </p:nvPicPr>
        <p:blipFill rotWithShape="1">
          <a:blip r:embed="rId2">
            <a:alphaModFix/>
          </a:blip>
          <a:srcRect/>
          <a:stretch/>
        </p:blipFill>
        <p:spPr>
          <a:xfrm>
            <a:off x="369010" y="2018422"/>
            <a:ext cx="1378677" cy="1373450"/>
          </a:xfrm>
          <a:prstGeom prst="rect">
            <a:avLst/>
          </a:prstGeom>
          <a:noFill/>
          <a:ln>
            <a:noFill/>
          </a:ln>
        </p:spPr>
      </p:pic>
      <p:sp>
        <p:nvSpPr>
          <p:cNvPr id="2361" name="Google Shape;2361;p193"/>
          <p:cNvSpPr txBox="1"/>
          <p:nvPr/>
        </p:nvSpPr>
        <p:spPr>
          <a:xfrm>
            <a:off x="374348" y="3372650"/>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Schools</a:t>
            </a:r>
            <a:endParaRPr sz="1800">
              <a:solidFill>
                <a:schemeClr val="dk1"/>
              </a:solidFill>
              <a:latin typeface="Roboto"/>
              <a:ea typeface="Roboto"/>
              <a:cs typeface="Roboto"/>
              <a:sym typeface="Roboto"/>
            </a:endParaRPr>
          </a:p>
        </p:txBody>
      </p:sp>
      <p:grpSp>
        <p:nvGrpSpPr>
          <p:cNvPr id="2362" name="Google Shape;2362;p193"/>
          <p:cNvGrpSpPr/>
          <p:nvPr/>
        </p:nvGrpSpPr>
        <p:grpSpPr>
          <a:xfrm>
            <a:off x="3082939" y="2018427"/>
            <a:ext cx="1378677" cy="2415415"/>
            <a:chOff x="5527717" y="2162547"/>
            <a:chExt cx="1378677" cy="2415415"/>
          </a:xfrm>
        </p:grpSpPr>
        <p:sp>
          <p:nvSpPr>
            <p:cNvPr id="2363" name="Google Shape;2363;p193"/>
            <p:cNvSpPr txBox="1"/>
            <p:nvPr/>
          </p:nvSpPr>
          <p:spPr>
            <a:xfrm>
              <a:off x="5533056" y="3503063"/>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br>
                <a:rPr lang="en-GB" sz="2400" b="1">
                  <a:solidFill>
                    <a:schemeClr val="dk1"/>
                  </a:solidFill>
                  <a:latin typeface="Roboto"/>
                  <a:ea typeface="Roboto"/>
                  <a:cs typeface="Roboto"/>
                  <a:sym typeface="Roboto"/>
                </a:rPr>
              </a:br>
              <a:r>
                <a:rPr lang="en-GB" sz="1800">
                  <a:solidFill>
                    <a:schemeClr val="dk1"/>
                  </a:solidFill>
                  <a:latin typeface="Roboto"/>
                  <a:ea typeface="Roboto"/>
                  <a:cs typeface="Roboto"/>
                  <a:sym typeface="Roboto"/>
                </a:rPr>
                <a:t>Youth Employed</a:t>
              </a:r>
              <a:endParaRPr sz="1800">
                <a:solidFill>
                  <a:schemeClr val="dk1"/>
                </a:solidFill>
                <a:latin typeface="Roboto"/>
                <a:ea typeface="Roboto"/>
                <a:cs typeface="Roboto"/>
                <a:sym typeface="Roboto"/>
              </a:endParaRPr>
            </a:p>
          </p:txBody>
        </p:sp>
        <p:pic>
          <p:nvPicPr>
            <p:cNvPr id="2364" name="Google Shape;2364;p193"/>
            <p:cNvPicPr preferRelativeResize="0"/>
            <p:nvPr/>
          </p:nvPicPr>
          <p:blipFill>
            <a:blip r:embed="rId3">
              <a:alphaModFix/>
            </a:blip>
            <a:stretch>
              <a:fillRect/>
            </a:stretch>
          </p:blipFill>
          <p:spPr>
            <a:xfrm>
              <a:off x="5527717" y="2162547"/>
              <a:ext cx="1378677" cy="1373450"/>
            </a:xfrm>
            <a:prstGeom prst="rect">
              <a:avLst/>
            </a:prstGeom>
            <a:noFill/>
            <a:ln>
              <a:noFill/>
            </a:ln>
          </p:spPr>
        </p:pic>
      </p:grpSp>
      <p:sp>
        <p:nvSpPr>
          <p:cNvPr id="2365" name="Google Shape;2365;p193"/>
          <p:cNvSpPr txBox="1"/>
          <p:nvPr/>
        </p:nvSpPr>
        <p:spPr>
          <a:xfrm>
            <a:off x="4482700" y="2329850"/>
            <a:ext cx="13788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Literacy Learners</a:t>
            </a:r>
            <a:endParaRPr sz="1800">
              <a:solidFill>
                <a:schemeClr val="dk1"/>
              </a:solidFill>
              <a:latin typeface="Roboto"/>
              <a:ea typeface="Roboto"/>
              <a:cs typeface="Roboto"/>
              <a:sym typeface="Roboto"/>
            </a:endParaRPr>
          </a:p>
        </p:txBody>
      </p:sp>
      <p:pic>
        <p:nvPicPr>
          <p:cNvPr id="2366" name="Google Shape;2366;p193"/>
          <p:cNvPicPr preferRelativeResize="0"/>
          <p:nvPr/>
        </p:nvPicPr>
        <p:blipFill>
          <a:blip r:embed="rId4">
            <a:alphaModFix/>
          </a:blip>
          <a:stretch>
            <a:fillRect/>
          </a:stretch>
        </p:blipFill>
        <p:spPr>
          <a:xfrm>
            <a:off x="4488013" y="975622"/>
            <a:ext cx="1378677" cy="1373450"/>
          </a:xfrm>
          <a:prstGeom prst="rect">
            <a:avLst/>
          </a:prstGeom>
          <a:noFill/>
          <a:ln>
            <a:noFill/>
          </a:ln>
        </p:spPr>
      </p:pic>
      <p:grpSp>
        <p:nvGrpSpPr>
          <p:cNvPr id="2367" name="Google Shape;2367;p193"/>
          <p:cNvGrpSpPr/>
          <p:nvPr/>
        </p:nvGrpSpPr>
        <p:grpSpPr>
          <a:xfrm>
            <a:off x="5984436" y="2018422"/>
            <a:ext cx="1378677" cy="2434227"/>
            <a:chOff x="7199241" y="976947"/>
            <a:chExt cx="1378677" cy="2434227"/>
          </a:xfrm>
        </p:grpSpPr>
        <p:pic>
          <p:nvPicPr>
            <p:cNvPr id="2368" name="Google Shape;2368;p193"/>
            <p:cNvPicPr preferRelativeResize="0"/>
            <p:nvPr/>
          </p:nvPicPr>
          <p:blipFill>
            <a:blip r:embed="rId5">
              <a:alphaModFix/>
            </a:blip>
            <a:stretch>
              <a:fillRect/>
            </a:stretch>
          </p:blipFill>
          <p:spPr>
            <a:xfrm>
              <a:off x="7199241" y="976947"/>
              <a:ext cx="1378677" cy="1373448"/>
            </a:xfrm>
            <a:prstGeom prst="rect">
              <a:avLst/>
            </a:prstGeom>
            <a:noFill/>
            <a:ln>
              <a:noFill/>
            </a:ln>
          </p:spPr>
        </p:pic>
        <p:sp>
          <p:nvSpPr>
            <p:cNvPr id="2369" name="Google Shape;2369;p193"/>
            <p:cNvSpPr txBox="1"/>
            <p:nvPr/>
          </p:nvSpPr>
          <p:spPr>
            <a:xfrm>
              <a:off x="7204579" y="2331173"/>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Numeracy Learners</a:t>
              </a:r>
              <a:endParaRPr sz="1800">
                <a:solidFill>
                  <a:schemeClr val="dk1"/>
                </a:solidFill>
                <a:latin typeface="Roboto"/>
                <a:ea typeface="Roboto"/>
                <a:cs typeface="Roboto"/>
                <a:sym typeface="Roboto"/>
              </a:endParaRPr>
            </a:p>
          </p:txBody>
        </p:sp>
      </p:grpSp>
      <p:grpSp>
        <p:nvGrpSpPr>
          <p:cNvPr id="2370" name="Google Shape;2370;p193"/>
          <p:cNvGrpSpPr/>
          <p:nvPr/>
        </p:nvGrpSpPr>
        <p:grpSpPr>
          <a:xfrm>
            <a:off x="7565947" y="975634"/>
            <a:ext cx="1378677" cy="2420620"/>
            <a:chOff x="2105369" y="2162552"/>
            <a:chExt cx="1378677" cy="2420620"/>
          </a:xfrm>
        </p:grpSpPr>
        <p:pic>
          <p:nvPicPr>
            <p:cNvPr id="2371" name="Google Shape;2371;p193"/>
            <p:cNvPicPr preferRelativeResize="0"/>
            <p:nvPr/>
          </p:nvPicPr>
          <p:blipFill rotWithShape="1">
            <a:blip r:embed="rId6">
              <a:alphaModFix/>
            </a:blip>
            <a:srcRect t="29" b="29"/>
            <a:stretch/>
          </p:blipFill>
          <p:spPr>
            <a:xfrm>
              <a:off x="2105369" y="2162552"/>
              <a:ext cx="1378677" cy="1373448"/>
            </a:xfrm>
            <a:prstGeom prst="rect">
              <a:avLst/>
            </a:prstGeom>
            <a:noFill/>
            <a:ln>
              <a:noFill/>
            </a:ln>
          </p:spPr>
        </p:pic>
        <p:sp>
          <p:nvSpPr>
            <p:cNvPr id="2372" name="Google Shape;2372;p193"/>
            <p:cNvSpPr txBox="1"/>
            <p:nvPr/>
          </p:nvSpPr>
          <p:spPr>
            <a:xfrm>
              <a:off x="2110708" y="3508272"/>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Computers in Use </a:t>
              </a:r>
              <a:endParaRPr sz="1800">
                <a:solidFill>
                  <a:schemeClr val="dk1"/>
                </a:solidFill>
                <a:latin typeface="Roboto"/>
                <a:ea typeface="Roboto"/>
                <a:cs typeface="Roboto"/>
                <a:sym typeface="Roboto"/>
              </a:endParaRPr>
            </a:p>
          </p:txBody>
        </p:sp>
      </p:grpSp>
      <p:sp>
        <p:nvSpPr>
          <p:cNvPr id="2373" name="Google Shape;2373;p193"/>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2374" name="Google Shape;2374;p193"/>
          <p:cNvSpPr txBox="1">
            <a:spLocks noGrp="1"/>
          </p:cNvSpPr>
          <p:nvPr>
            <p:ph type="subTitle" idx="1"/>
          </p:nvPr>
        </p:nvSpPr>
        <p:spPr>
          <a:xfrm>
            <a:off x="369150"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375" name="Google Shape;2375;p193"/>
          <p:cNvSpPr txBox="1">
            <a:spLocks noGrp="1"/>
          </p:cNvSpPr>
          <p:nvPr>
            <p:ph type="subTitle" idx="2"/>
          </p:nvPr>
        </p:nvSpPr>
        <p:spPr>
          <a:xfrm>
            <a:off x="5989763"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376" name="Google Shape;2376;p193"/>
          <p:cNvSpPr txBox="1">
            <a:spLocks noGrp="1"/>
          </p:cNvSpPr>
          <p:nvPr>
            <p:ph type="subTitle" idx="3"/>
          </p:nvPr>
        </p:nvSpPr>
        <p:spPr>
          <a:xfrm>
            <a:off x="3088275" y="3424763"/>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377" name="Google Shape;2377;p193"/>
          <p:cNvSpPr txBox="1">
            <a:spLocks noGrp="1"/>
          </p:cNvSpPr>
          <p:nvPr>
            <p:ph type="subTitle" idx="4"/>
          </p:nvPr>
        </p:nvSpPr>
        <p:spPr>
          <a:xfrm>
            <a:off x="7528711" y="2352975"/>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378" name="Google Shape;2378;p193"/>
          <p:cNvSpPr txBox="1">
            <a:spLocks noGrp="1"/>
          </p:cNvSpPr>
          <p:nvPr>
            <p:ph type="subTitle" idx="5"/>
          </p:nvPr>
        </p:nvSpPr>
        <p:spPr>
          <a:xfrm>
            <a:off x="4493350" y="23197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379" name="Google Shape;2379;p193"/>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pic>
        <p:nvPicPr>
          <p:cNvPr id="2380" name="Google Shape;2380;p193"/>
          <p:cNvPicPr preferRelativeResize="0"/>
          <p:nvPr/>
        </p:nvPicPr>
        <p:blipFill rotWithShape="1">
          <a:blip r:embed="rId7">
            <a:alphaModFix/>
          </a:blip>
          <a:srcRect t="29" b="29"/>
          <a:stretch/>
        </p:blipFill>
        <p:spPr>
          <a:xfrm>
            <a:off x="1698572" y="956059"/>
            <a:ext cx="1368002" cy="1367160"/>
          </a:xfrm>
          <a:prstGeom prst="rect">
            <a:avLst/>
          </a:prstGeom>
          <a:noFill/>
          <a:ln>
            <a:noFill/>
          </a:ln>
        </p:spPr>
      </p:pic>
      <p:sp>
        <p:nvSpPr>
          <p:cNvPr id="2381" name="Google Shape;2381;p193"/>
          <p:cNvSpPr txBox="1"/>
          <p:nvPr/>
        </p:nvSpPr>
        <p:spPr>
          <a:xfrm>
            <a:off x="1699225" y="2273667"/>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Provinces</a:t>
            </a:r>
            <a:endParaRPr sz="1800">
              <a:solidFill>
                <a:schemeClr val="dk1"/>
              </a:solidFill>
              <a:latin typeface="Roboto"/>
              <a:ea typeface="Roboto"/>
              <a:cs typeface="Roboto"/>
              <a:sym typeface="Roboto"/>
            </a:endParaRPr>
          </a:p>
        </p:txBody>
      </p:sp>
      <p:sp>
        <p:nvSpPr>
          <p:cNvPr id="2382" name="Google Shape;2382;p193"/>
          <p:cNvSpPr txBox="1">
            <a:spLocks noGrp="1"/>
          </p:cNvSpPr>
          <p:nvPr>
            <p:ph type="subTitle" idx="6"/>
          </p:nvPr>
        </p:nvSpPr>
        <p:spPr>
          <a:xfrm>
            <a:off x="1693875" y="2324673"/>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2383"/>
        <p:cNvGrpSpPr/>
        <p:nvPr/>
      </p:nvGrpSpPr>
      <p:grpSpPr>
        <a:xfrm>
          <a:off x="0" y="0"/>
          <a:ext cx="0" cy="0"/>
          <a:chOff x="0" y="0"/>
          <a:chExt cx="0" cy="0"/>
        </a:xfrm>
      </p:grpSpPr>
      <p:sp>
        <p:nvSpPr>
          <p:cNvPr id="2384" name="Google Shape;2384;p19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2385" name="Google Shape;2385;p19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86" name="Google Shape;2386;p194"/>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hree column text - Navy 1">
  <p:cSld name="BIG_NUMBER_1_1_1_2">
    <p:bg>
      <p:bgPr>
        <a:solidFill>
          <a:schemeClr val="dk1"/>
        </a:solidFill>
        <a:effectLst/>
      </p:bgPr>
    </p:bg>
    <p:spTree>
      <p:nvGrpSpPr>
        <p:cNvPr id="1" name="Shape 2387"/>
        <p:cNvGrpSpPr/>
        <p:nvPr/>
      </p:nvGrpSpPr>
      <p:grpSpPr>
        <a:xfrm>
          <a:off x="0" y="0"/>
          <a:ext cx="0" cy="0"/>
          <a:chOff x="0" y="0"/>
          <a:chExt cx="0" cy="0"/>
        </a:xfrm>
      </p:grpSpPr>
      <p:sp>
        <p:nvSpPr>
          <p:cNvPr id="2388" name="Google Shape;2388;p195"/>
          <p:cNvSpPr txBox="1">
            <a:spLocks noGrp="1"/>
          </p:cNvSpPr>
          <p:nvPr>
            <p:ph type="body" idx="1"/>
          </p:nvPr>
        </p:nvSpPr>
        <p:spPr>
          <a:xfrm>
            <a:off x="382475" y="2162325"/>
            <a:ext cx="2436600" cy="2514600"/>
          </a:xfrm>
          <a:prstGeom prst="rect">
            <a:avLst/>
          </a:prstGeom>
          <a:noFill/>
          <a:ln>
            <a:noFill/>
          </a:ln>
        </p:spPr>
        <p:txBody>
          <a:bodyPr spcFirstLastPara="1" wrap="square" lIns="91425" tIns="91425" rIns="91425" bIns="91425" anchor="t" anchorCtr="0">
            <a:noAutofit/>
          </a:bodyPr>
          <a:lstStyle>
            <a:lvl1pPr marL="457200" marR="0" lvl="0"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1pPr>
            <a:lvl2pPr marL="914400" marR="0" lvl="1"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2pPr>
            <a:lvl3pPr marL="1371600" marR="0" lvl="2"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3pPr>
            <a:lvl4pPr marL="1828800" marR="0" lvl="3"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4pPr>
            <a:lvl5pPr marL="2286000" marR="0" lvl="4"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5pPr>
            <a:lvl6pPr marL="2743200" marR="0" lvl="5"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6pPr>
            <a:lvl7pPr marL="3200400" marR="0" lvl="6"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7pPr>
            <a:lvl8pPr marL="3657600" marR="0" lvl="7"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8pPr>
            <a:lvl9pPr marL="4114800" marR="0" lvl="8"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9pPr>
          </a:lstStyle>
          <a:p>
            <a:endParaRPr/>
          </a:p>
        </p:txBody>
      </p:sp>
      <p:sp>
        <p:nvSpPr>
          <p:cNvPr id="2389" name="Google Shape;2389;p195"/>
          <p:cNvSpPr txBox="1">
            <a:spLocks noGrp="1"/>
          </p:cNvSpPr>
          <p:nvPr>
            <p:ph type="title"/>
          </p:nvPr>
        </p:nvSpPr>
        <p:spPr>
          <a:xfrm>
            <a:off x="373250" y="470725"/>
            <a:ext cx="5086200" cy="14316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2390" name="Google Shape;2390;p195"/>
          <p:cNvSpPr txBox="1">
            <a:spLocks noGrp="1"/>
          </p:cNvSpPr>
          <p:nvPr>
            <p:ph type="body" idx="2"/>
          </p:nvPr>
        </p:nvSpPr>
        <p:spPr>
          <a:xfrm>
            <a:off x="3022938" y="2162325"/>
            <a:ext cx="2436600" cy="2514600"/>
          </a:xfrm>
          <a:prstGeom prst="rect">
            <a:avLst/>
          </a:prstGeom>
          <a:noFill/>
          <a:ln>
            <a:noFill/>
          </a:ln>
        </p:spPr>
        <p:txBody>
          <a:bodyPr spcFirstLastPara="1" wrap="square" lIns="91425" tIns="91425" rIns="91425" bIns="91425" anchor="t" anchorCtr="0">
            <a:noAutofit/>
          </a:bodyPr>
          <a:lstStyle>
            <a:lvl1pPr marL="457200" marR="0" lvl="0"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1pPr>
            <a:lvl2pPr marL="914400" marR="0" lvl="1"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2pPr>
            <a:lvl3pPr marL="1371600" marR="0" lvl="2"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3pPr>
            <a:lvl4pPr marL="1828800" marR="0" lvl="3"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4pPr>
            <a:lvl5pPr marL="2286000" marR="0" lvl="4"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5pPr>
            <a:lvl6pPr marL="2743200" marR="0" lvl="5"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6pPr>
            <a:lvl7pPr marL="3200400" marR="0" lvl="6"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7pPr>
            <a:lvl8pPr marL="3657600" marR="0" lvl="7"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8pPr>
            <a:lvl9pPr marL="4114800" marR="0" lvl="8"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9pPr>
          </a:lstStyle>
          <a:p>
            <a:endParaRPr/>
          </a:p>
        </p:txBody>
      </p:sp>
      <p:sp>
        <p:nvSpPr>
          <p:cNvPr id="2391" name="Google Shape;2391;p195"/>
          <p:cNvSpPr txBox="1">
            <a:spLocks noGrp="1"/>
          </p:cNvSpPr>
          <p:nvPr>
            <p:ph type="body" idx="3"/>
          </p:nvPr>
        </p:nvSpPr>
        <p:spPr>
          <a:xfrm>
            <a:off x="5663400" y="2162325"/>
            <a:ext cx="2436600" cy="2514600"/>
          </a:xfrm>
          <a:prstGeom prst="rect">
            <a:avLst/>
          </a:prstGeom>
          <a:noFill/>
          <a:ln>
            <a:noFill/>
          </a:ln>
        </p:spPr>
        <p:txBody>
          <a:bodyPr spcFirstLastPara="1" wrap="square" lIns="91425" tIns="91425" rIns="91425" bIns="91425" anchor="t" anchorCtr="0">
            <a:noAutofit/>
          </a:bodyPr>
          <a:lstStyle>
            <a:lvl1pPr marL="457200" marR="0" lvl="0"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1pPr>
            <a:lvl2pPr marL="914400" marR="0" lvl="1"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2pPr>
            <a:lvl3pPr marL="1371600" marR="0" lvl="2"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3pPr>
            <a:lvl4pPr marL="1828800" marR="0" lvl="3"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4pPr>
            <a:lvl5pPr marL="2286000" marR="0" lvl="4"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5pPr>
            <a:lvl6pPr marL="2743200" marR="0" lvl="5"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6pPr>
            <a:lvl7pPr marL="3200400" marR="0" lvl="6"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7pPr>
            <a:lvl8pPr marL="3657600" marR="0" lvl="7"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8pPr>
            <a:lvl9pPr marL="4114800" marR="0" lvl="8" indent="-295275" algn="l" rtl="0">
              <a:lnSpc>
                <a:spcPct val="100000"/>
              </a:lnSpc>
              <a:spcBef>
                <a:spcPts val="0"/>
              </a:spcBef>
              <a:spcAft>
                <a:spcPts val="0"/>
              </a:spcAft>
              <a:buClr>
                <a:schemeClr val="lt1"/>
              </a:buClr>
              <a:buSzPts val="1050"/>
              <a:buFont typeface="Arial"/>
              <a:buChar char="■"/>
              <a:defRPr sz="105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1B"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399825" y="414650"/>
            <a:ext cx="1723849" cy="464874"/>
          </a:xfrm>
          <a:prstGeom prst="rect">
            <a:avLst/>
          </a:prstGeom>
          <a:noFill/>
          <a:ln>
            <a:noFill/>
          </a:ln>
        </p:spPr>
      </p:pic>
      <p:pic>
        <p:nvPicPr>
          <p:cNvPr id="15" name="Google Shape;15;p3"/>
          <p:cNvPicPr preferRelativeResize="0"/>
          <p:nvPr/>
        </p:nvPicPr>
        <p:blipFill>
          <a:blip r:embed="rId3">
            <a:alphaModFix/>
          </a:blip>
          <a:stretch>
            <a:fillRect/>
          </a:stretch>
        </p:blipFill>
        <p:spPr>
          <a:xfrm>
            <a:off x="0" y="3229207"/>
            <a:ext cx="9144003" cy="1914286"/>
          </a:xfrm>
          <a:prstGeom prst="rect">
            <a:avLst/>
          </a:prstGeom>
          <a:noFill/>
          <a:ln>
            <a:noFill/>
          </a:ln>
        </p:spPr>
      </p:pic>
      <p:pic>
        <p:nvPicPr>
          <p:cNvPr id="16" name="Google Shape;16;p3"/>
          <p:cNvPicPr preferRelativeResize="0"/>
          <p:nvPr/>
        </p:nvPicPr>
        <p:blipFill>
          <a:blip r:embed="rId4">
            <a:alphaModFix/>
          </a:blip>
          <a:stretch>
            <a:fillRect/>
          </a:stretch>
        </p:blipFill>
        <p:spPr>
          <a:xfrm>
            <a:off x="3773608" y="0"/>
            <a:ext cx="5082930" cy="5143495"/>
          </a:xfrm>
          <a:prstGeom prst="rect">
            <a:avLst/>
          </a:prstGeom>
          <a:noFill/>
          <a:ln>
            <a:noFill/>
          </a:ln>
        </p:spPr>
      </p:pic>
      <p:sp>
        <p:nvSpPr>
          <p:cNvPr id="17" name="Google Shape;17;p3"/>
          <p:cNvSpPr txBox="1">
            <a:spLocks noGrp="1"/>
          </p:cNvSpPr>
          <p:nvPr>
            <p:ph type="title"/>
          </p:nvPr>
        </p:nvSpPr>
        <p:spPr>
          <a:xfrm>
            <a:off x="377550" y="1225750"/>
            <a:ext cx="4284000" cy="11220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3400"/>
              <a:buFont typeface="Roboto"/>
              <a:buNone/>
              <a:defRPr sz="3400" b="1">
                <a:solidFill>
                  <a:schemeClr val="dk1"/>
                </a:solidFill>
                <a:latin typeface="Roboto"/>
                <a:ea typeface="Roboto"/>
                <a:cs typeface="Roboto"/>
                <a:sym typeface="Roboto"/>
              </a:defRPr>
            </a:lvl1pPr>
            <a:lvl2pPr lvl="1" rtl="0">
              <a:spcBef>
                <a:spcPts val="0"/>
              </a:spcBef>
              <a:spcAft>
                <a:spcPts val="0"/>
              </a:spcAft>
              <a:buSzPts val="3400"/>
              <a:buFont typeface="Roboto"/>
              <a:buNone/>
              <a:defRPr sz="3400">
                <a:latin typeface="Roboto"/>
                <a:ea typeface="Roboto"/>
                <a:cs typeface="Roboto"/>
                <a:sym typeface="Roboto"/>
              </a:defRPr>
            </a:lvl2pPr>
            <a:lvl3pPr lvl="2" rtl="0">
              <a:spcBef>
                <a:spcPts val="0"/>
              </a:spcBef>
              <a:spcAft>
                <a:spcPts val="0"/>
              </a:spcAft>
              <a:buSzPts val="3400"/>
              <a:buFont typeface="Roboto"/>
              <a:buNone/>
              <a:defRPr sz="3400">
                <a:latin typeface="Roboto"/>
                <a:ea typeface="Roboto"/>
                <a:cs typeface="Roboto"/>
                <a:sym typeface="Roboto"/>
              </a:defRPr>
            </a:lvl3pPr>
            <a:lvl4pPr lvl="3" rtl="0">
              <a:spcBef>
                <a:spcPts val="0"/>
              </a:spcBef>
              <a:spcAft>
                <a:spcPts val="0"/>
              </a:spcAft>
              <a:buSzPts val="3400"/>
              <a:buFont typeface="Roboto"/>
              <a:buNone/>
              <a:defRPr sz="3400">
                <a:latin typeface="Roboto"/>
                <a:ea typeface="Roboto"/>
                <a:cs typeface="Roboto"/>
                <a:sym typeface="Roboto"/>
              </a:defRPr>
            </a:lvl4pPr>
            <a:lvl5pPr lvl="4" rtl="0">
              <a:spcBef>
                <a:spcPts val="0"/>
              </a:spcBef>
              <a:spcAft>
                <a:spcPts val="0"/>
              </a:spcAft>
              <a:buSzPts val="3400"/>
              <a:buFont typeface="Roboto"/>
              <a:buNone/>
              <a:defRPr sz="3400">
                <a:latin typeface="Roboto"/>
                <a:ea typeface="Roboto"/>
                <a:cs typeface="Roboto"/>
                <a:sym typeface="Roboto"/>
              </a:defRPr>
            </a:lvl5pPr>
            <a:lvl6pPr lvl="5" rtl="0">
              <a:spcBef>
                <a:spcPts val="0"/>
              </a:spcBef>
              <a:spcAft>
                <a:spcPts val="0"/>
              </a:spcAft>
              <a:buSzPts val="3400"/>
              <a:buFont typeface="Roboto"/>
              <a:buNone/>
              <a:defRPr sz="3400">
                <a:latin typeface="Roboto"/>
                <a:ea typeface="Roboto"/>
                <a:cs typeface="Roboto"/>
                <a:sym typeface="Roboto"/>
              </a:defRPr>
            </a:lvl6pPr>
            <a:lvl7pPr lvl="6" rtl="0">
              <a:spcBef>
                <a:spcPts val="0"/>
              </a:spcBef>
              <a:spcAft>
                <a:spcPts val="0"/>
              </a:spcAft>
              <a:buSzPts val="3400"/>
              <a:buFont typeface="Roboto"/>
              <a:buNone/>
              <a:defRPr sz="3400">
                <a:latin typeface="Roboto"/>
                <a:ea typeface="Roboto"/>
                <a:cs typeface="Roboto"/>
                <a:sym typeface="Roboto"/>
              </a:defRPr>
            </a:lvl7pPr>
            <a:lvl8pPr lvl="7" rtl="0">
              <a:spcBef>
                <a:spcPts val="0"/>
              </a:spcBef>
              <a:spcAft>
                <a:spcPts val="0"/>
              </a:spcAft>
              <a:buSzPts val="3400"/>
              <a:buFont typeface="Roboto"/>
              <a:buNone/>
              <a:defRPr sz="3400">
                <a:latin typeface="Roboto"/>
                <a:ea typeface="Roboto"/>
                <a:cs typeface="Roboto"/>
                <a:sym typeface="Roboto"/>
              </a:defRPr>
            </a:lvl8pPr>
            <a:lvl9pPr lvl="8" rtl="0">
              <a:spcBef>
                <a:spcPts val="0"/>
              </a:spcBef>
              <a:spcAft>
                <a:spcPts val="0"/>
              </a:spcAft>
              <a:buSzPts val="3400"/>
              <a:buFont typeface="Roboto"/>
              <a:buNone/>
              <a:defRPr sz="3400">
                <a:latin typeface="Roboto"/>
                <a:ea typeface="Roboto"/>
                <a:cs typeface="Roboto"/>
                <a:sym typeface="Roboto"/>
              </a:defRPr>
            </a:lvl9pPr>
          </a:lstStyle>
          <a:p>
            <a:endParaRPr/>
          </a:p>
        </p:txBody>
      </p:sp>
      <p:sp>
        <p:nvSpPr>
          <p:cNvPr id="18" name="Google Shape;18;p3"/>
          <p:cNvSpPr txBox="1">
            <a:spLocks noGrp="1"/>
          </p:cNvSpPr>
          <p:nvPr>
            <p:ph type="subTitle" idx="1"/>
          </p:nvPr>
        </p:nvSpPr>
        <p:spPr>
          <a:xfrm>
            <a:off x="381150" y="2253200"/>
            <a:ext cx="4284000" cy="465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1pPr>
            <a:lvl2pPr lvl="1" rtl="0">
              <a:spcBef>
                <a:spcPts val="0"/>
              </a:spcBef>
              <a:spcAft>
                <a:spcPts val="0"/>
              </a:spcAft>
              <a:buSzPts val="1800"/>
              <a:buFont typeface="Roboto"/>
              <a:buNone/>
              <a:defRPr sz="1800">
                <a:latin typeface="Roboto"/>
                <a:ea typeface="Roboto"/>
                <a:cs typeface="Roboto"/>
                <a:sym typeface="Roboto"/>
              </a:defRPr>
            </a:lvl2pPr>
            <a:lvl3pPr lvl="2" rtl="0">
              <a:spcBef>
                <a:spcPts val="0"/>
              </a:spcBef>
              <a:spcAft>
                <a:spcPts val="0"/>
              </a:spcAft>
              <a:buSzPts val="1800"/>
              <a:buFont typeface="Roboto"/>
              <a:buNone/>
              <a:defRPr sz="1800">
                <a:latin typeface="Roboto"/>
                <a:ea typeface="Roboto"/>
                <a:cs typeface="Roboto"/>
                <a:sym typeface="Roboto"/>
              </a:defRPr>
            </a:lvl3pPr>
            <a:lvl4pPr lvl="3" rtl="0">
              <a:spcBef>
                <a:spcPts val="0"/>
              </a:spcBef>
              <a:spcAft>
                <a:spcPts val="0"/>
              </a:spcAft>
              <a:buSzPts val="1800"/>
              <a:buFont typeface="Roboto"/>
              <a:buNone/>
              <a:defRPr sz="1800">
                <a:latin typeface="Roboto"/>
                <a:ea typeface="Roboto"/>
                <a:cs typeface="Roboto"/>
                <a:sym typeface="Roboto"/>
              </a:defRPr>
            </a:lvl4pPr>
            <a:lvl5pPr lvl="4" rtl="0">
              <a:spcBef>
                <a:spcPts val="0"/>
              </a:spcBef>
              <a:spcAft>
                <a:spcPts val="0"/>
              </a:spcAft>
              <a:buSzPts val="1800"/>
              <a:buFont typeface="Roboto"/>
              <a:buNone/>
              <a:defRPr sz="1800">
                <a:latin typeface="Roboto"/>
                <a:ea typeface="Roboto"/>
                <a:cs typeface="Roboto"/>
                <a:sym typeface="Roboto"/>
              </a:defRPr>
            </a:lvl5pPr>
            <a:lvl6pPr lvl="5" rtl="0">
              <a:spcBef>
                <a:spcPts val="0"/>
              </a:spcBef>
              <a:spcAft>
                <a:spcPts val="0"/>
              </a:spcAft>
              <a:buSzPts val="1800"/>
              <a:buFont typeface="Roboto"/>
              <a:buNone/>
              <a:defRPr sz="1800">
                <a:latin typeface="Roboto"/>
                <a:ea typeface="Roboto"/>
                <a:cs typeface="Roboto"/>
                <a:sym typeface="Roboto"/>
              </a:defRPr>
            </a:lvl6pPr>
            <a:lvl7pPr lvl="6" rtl="0">
              <a:spcBef>
                <a:spcPts val="0"/>
              </a:spcBef>
              <a:spcAft>
                <a:spcPts val="0"/>
              </a:spcAft>
              <a:buSzPts val="1800"/>
              <a:buFont typeface="Roboto"/>
              <a:buNone/>
              <a:defRPr sz="1800">
                <a:latin typeface="Roboto"/>
                <a:ea typeface="Roboto"/>
                <a:cs typeface="Roboto"/>
                <a:sym typeface="Roboto"/>
              </a:defRPr>
            </a:lvl7pPr>
            <a:lvl8pPr lvl="7" rtl="0">
              <a:spcBef>
                <a:spcPts val="0"/>
              </a:spcBef>
              <a:spcAft>
                <a:spcPts val="0"/>
              </a:spcAft>
              <a:buSzPts val="1800"/>
              <a:buFont typeface="Roboto"/>
              <a:buNone/>
              <a:defRPr sz="1800">
                <a:latin typeface="Roboto"/>
                <a:ea typeface="Roboto"/>
                <a:cs typeface="Roboto"/>
                <a:sym typeface="Roboto"/>
              </a:defRPr>
            </a:lvl8pPr>
            <a:lvl9pPr lvl="8" rtl="0">
              <a:spcBef>
                <a:spcPts val="0"/>
              </a:spcBef>
              <a:spcAft>
                <a:spcPts val="0"/>
              </a:spcAft>
              <a:buSzPts val="1800"/>
              <a:buFont typeface="Roboto"/>
              <a:buNone/>
              <a:defRPr sz="1800">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lick 1 - Drive - Blue 1 1 1">
  <p:cSld name="BIG_NUMBER_2_3_2_1_1_1_1">
    <p:bg>
      <p:bgPr>
        <a:solidFill>
          <a:schemeClr val="dk1"/>
        </a:solidFill>
        <a:effectLst/>
      </p:bgPr>
    </p:bg>
    <p:spTree>
      <p:nvGrpSpPr>
        <p:cNvPr id="1" name="Shape 152"/>
        <p:cNvGrpSpPr/>
        <p:nvPr/>
      </p:nvGrpSpPr>
      <p:grpSpPr>
        <a:xfrm>
          <a:off x="0" y="0"/>
          <a:ext cx="0" cy="0"/>
          <a:chOff x="0" y="0"/>
          <a:chExt cx="0" cy="0"/>
        </a:xfrm>
      </p:grpSpPr>
      <p:sp>
        <p:nvSpPr>
          <p:cNvPr id="153" name="Google Shape;153;p21"/>
          <p:cNvSpPr txBox="1"/>
          <p:nvPr/>
        </p:nvSpPr>
        <p:spPr>
          <a:xfrm>
            <a:off x="371900" y="830175"/>
            <a:ext cx="4253700" cy="3821100"/>
          </a:xfrm>
          <a:prstGeom prst="rect">
            <a:avLst/>
          </a:prstGeom>
          <a:noFill/>
          <a:ln>
            <a:noFill/>
          </a:ln>
        </p:spPr>
        <p:txBody>
          <a:bodyPr spcFirstLastPara="1" wrap="square" lIns="91425" tIns="91425" rIns="91425" bIns="91425" anchor="t" anchorCtr="0">
            <a:noAutofit/>
          </a:bodyPr>
          <a:lstStyle/>
          <a:p>
            <a:pPr marL="457200" lvl="0" indent="-342900" algn="just" rtl="0">
              <a:lnSpc>
                <a:spcPct val="100000"/>
              </a:lnSpc>
              <a:spcBef>
                <a:spcPts val="600"/>
              </a:spcBef>
              <a:spcAft>
                <a:spcPts val="0"/>
              </a:spcAft>
              <a:buClr>
                <a:schemeClr val="lt1"/>
              </a:buClr>
              <a:buSzPts val="1800"/>
              <a:buFont typeface="Roboto"/>
              <a:buChar char="●"/>
            </a:pPr>
            <a:r>
              <a:rPr lang="en-GB" sz="1800" b="1">
                <a:solidFill>
                  <a:schemeClr val="dk2"/>
                </a:solidFill>
                <a:latin typeface="Roboto"/>
                <a:ea typeface="Roboto"/>
                <a:cs typeface="Roboto"/>
                <a:sym typeface="Roboto"/>
              </a:rPr>
              <a:t>78%</a:t>
            </a:r>
            <a:r>
              <a:rPr lang="en-GB" sz="1800">
                <a:solidFill>
                  <a:schemeClr val="dk2"/>
                </a:solidFill>
                <a:latin typeface="Roboto"/>
                <a:ea typeface="Roboto"/>
                <a:cs typeface="Roboto"/>
                <a:sym typeface="Roboto"/>
              </a:rPr>
              <a:t> </a:t>
            </a:r>
            <a:r>
              <a:rPr lang="en-GB" sz="1800">
                <a:solidFill>
                  <a:schemeClr val="lt1"/>
                </a:solidFill>
                <a:latin typeface="Roboto"/>
                <a:ea typeface="Roboto"/>
                <a:cs typeface="Roboto"/>
                <a:sym typeface="Roboto"/>
              </a:rPr>
              <a:t>of Grade 4 learners </a:t>
            </a:r>
            <a:r>
              <a:rPr lang="en-GB" sz="1800" b="1">
                <a:solidFill>
                  <a:schemeClr val="dk2"/>
                </a:solidFill>
                <a:latin typeface="Roboto"/>
                <a:ea typeface="Roboto"/>
                <a:cs typeface="Roboto"/>
                <a:sym typeface="Roboto"/>
              </a:rPr>
              <a:t>can’t </a:t>
            </a:r>
            <a:r>
              <a:rPr lang="en-GB" sz="1800" b="1" u="sng">
                <a:solidFill>
                  <a:schemeClr val="dk2"/>
                </a:solidFill>
                <a:latin typeface="Roboto"/>
                <a:ea typeface="Roboto"/>
                <a:cs typeface="Roboto"/>
                <a:sym typeface="Roboto"/>
              </a:rPr>
              <a:t>read</a:t>
            </a:r>
            <a:r>
              <a:rPr lang="en-GB" sz="1800" b="1">
                <a:solidFill>
                  <a:schemeClr val="dk2"/>
                </a:solidFill>
                <a:latin typeface="Roboto"/>
                <a:ea typeface="Roboto"/>
                <a:cs typeface="Roboto"/>
                <a:sym typeface="Roboto"/>
              </a:rPr>
              <a:t> for meaning</a:t>
            </a:r>
            <a:r>
              <a:rPr lang="en-GB" sz="1800" baseline="30000">
                <a:solidFill>
                  <a:schemeClr val="lt1"/>
                </a:solidFill>
                <a:latin typeface="Roboto"/>
                <a:ea typeface="Roboto"/>
                <a:cs typeface="Roboto"/>
                <a:sym typeface="Roboto"/>
              </a:rPr>
              <a:t>1</a:t>
            </a:r>
            <a:r>
              <a:rPr lang="en-GB"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marL="457200" lvl="0" indent="-342900" algn="just" rtl="0">
              <a:lnSpc>
                <a:spcPct val="100000"/>
              </a:lnSpc>
              <a:spcBef>
                <a:spcPts val="600"/>
              </a:spcBef>
              <a:spcAft>
                <a:spcPts val="0"/>
              </a:spcAft>
              <a:buClr>
                <a:schemeClr val="lt1"/>
              </a:buClr>
              <a:buSzPts val="1800"/>
              <a:buFont typeface="Roboto"/>
              <a:buChar char="●"/>
            </a:pPr>
            <a:r>
              <a:rPr lang="en-GB" sz="1800" b="1">
                <a:solidFill>
                  <a:schemeClr val="dk2"/>
                </a:solidFill>
                <a:latin typeface="Roboto"/>
                <a:ea typeface="Roboto"/>
                <a:cs typeface="Roboto"/>
                <a:sym typeface="Roboto"/>
              </a:rPr>
              <a:t>63% </a:t>
            </a:r>
            <a:r>
              <a:rPr lang="en-GB" sz="1800">
                <a:solidFill>
                  <a:schemeClr val="lt1"/>
                </a:solidFill>
                <a:latin typeface="Roboto"/>
                <a:ea typeface="Roboto"/>
                <a:cs typeface="Roboto"/>
                <a:sym typeface="Roboto"/>
              </a:rPr>
              <a:t>of Grade 5 learners show </a:t>
            </a:r>
            <a:r>
              <a:rPr lang="en-GB" sz="1800" b="1">
                <a:solidFill>
                  <a:schemeClr val="dk2"/>
                </a:solidFill>
                <a:latin typeface="Roboto"/>
                <a:ea typeface="Roboto"/>
                <a:cs typeface="Roboto"/>
                <a:sym typeface="Roboto"/>
              </a:rPr>
              <a:t>no basic </a:t>
            </a:r>
            <a:r>
              <a:rPr lang="en-GB" sz="1800" b="1" u="sng">
                <a:solidFill>
                  <a:schemeClr val="dk2"/>
                </a:solidFill>
                <a:latin typeface="Roboto"/>
                <a:ea typeface="Roboto"/>
                <a:cs typeface="Roboto"/>
                <a:sym typeface="Roboto"/>
              </a:rPr>
              <a:t>mathematical</a:t>
            </a:r>
            <a:r>
              <a:rPr lang="en-GB" sz="1800" b="1">
                <a:solidFill>
                  <a:schemeClr val="dk2"/>
                </a:solidFill>
                <a:latin typeface="Roboto"/>
                <a:ea typeface="Roboto"/>
                <a:cs typeface="Roboto"/>
                <a:sym typeface="Roboto"/>
              </a:rPr>
              <a:t> knowledge</a:t>
            </a:r>
            <a:r>
              <a:rPr lang="en-GB" sz="1800" baseline="30000">
                <a:solidFill>
                  <a:schemeClr val="lt1"/>
                </a:solidFill>
                <a:latin typeface="Roboto"/>
                <a:ea typeface="Roboto"/>
                <a:cs typeface="Roboto"/>
                <a:sym typeface="Roboto"/>
              </a:rPr>
              <a:t>2</a:t>
            </a:r>
            <a:endParaRPr sz="1800">
              <a:solidFill>
                <a:schemeClr val="lt1"/>
              </a:solidFill>
              <a:latin typeface="Roboto"/>
              <a:ea typeface="Roboto"/>
              <a:cs typeface="Roboto"/>
              <a:sym typeface="Roboto"/>
            </a:endParaRPr>
          </a:p>
          <a:p>
            <a:pPr marL="457200" lvl="0" indent="-342900" algn="l" rtl="0">
              <a:lnSpc>
                <a:spcPct val="100000"/>
              </a:lnSpc>
              <a:spcBef>
                <a:spcPts val="600"/>
              </a:spcBef>
              <a:spcAft>
                <a:spcPts val="0"/>
              </a:spcAft>
              <a:buClr>
                <a:schemeClr val="lt1"/>
              </a:buClr>
              <a:buSzPts val="1800"/>
              <a:buFont typeface="Roboto"/>
              <a:buChar char="●"/>
            </a:pPr>
            <a:r>
              <a:rPr lang="en-GB" sz="1800" b="1">
                <a:solidFill>
                  <a:schemeClr val="dk2"/>
                </a:solidFill>
                <a:latin typeface="Roboto"/>
                <a:ea typeface="Roboto"/>
                <a:cs typeface="Roboto"/>
                <a:sym typeface="Roboto"/>
              </a:rPr>
              <a:t>90%</a:t>
            </a:r>
            <a:r>
              <a:rPr lang="en-GB" sz="1800" b="1">
                <a:solidFill>
                  <a:schemeClr val="lt1"/>
                </a:solidFill>
                <a:latin typeface="Roboto"/>
                <a:ea typeface="Roboto"/>
                <a:cs typeface="Roboto"/>
                <a:sym typeface="Roboto"/>
              </a:rPr>
              <a:t> </a:t>
            </a:r>
            <a:r>
              <a:rPr lang="en-GB" sz="1800">
                <a:solidFill>
                  <a:schemeClr val="lt1"/>
                </a:solidFill>
                <a:latin typeface="Roboto"/>
                <a:ea typeface="Roboto"/>
                <a:cs typeface="Roboto"/>
                <a:sym typeface="Roboto"/>
              </a:rPr>
              <a:t>of South African learners study in </a:t>
            </a:r>
            <a:r>
              <a:rPr lang="en-GB" sz="1800" b="1" u="sng">
                <a:solidFill>
                  <a:schemeClr val="dk2"/>
                </a:solidFill>
                <a:latin typeface="Roboto"/>
                <a:ea typeface="Roboto"/>
                <a:cs typeface="Roboto"/>
                <a:sym typeface="Roboto"/>
              </a:rPr>
              <a:t>English</a:t>
            </a:r>
            <a:r>
              <a:rPr lang="en-GB" sz="1800" b="1">
                <a:solidFill>
                  <a:schemeClr val="dk2"/>
                </a:solidFill>
                <a:latin typeface="Roboto"/>
                <a:ea typeface="Roboto"/>
                <a:cs typeface="Roboto"/>
                <a:sym typeface="Roboto"/>
              </a:rPr>
              <a:t> from Grade 4</a:t>
            </a:r>
            <a:r>
              <a:rPr lang="en-GB"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a:p>
            <a:pPr marL="0" lvl="0" indent="0" algn="ctr" rtl="0">
              <a:lnSpc>
                <a:spcPct val="100000"/>
              </a:lnSpc>
              <a:spcBef>
                <a:spcPts val="600"/>
              </a:spcBef>
              <a:spcAft>
                <a:spcPts val="0"/>
              </a:spcAft>
              <a:buNone/>
            </a:pPr>
            <a:r>
              <a:rPr lang="en-GB" sz="1800" b="1" i="1">
                <a:solidFill>
                  <a:schemeClr val="lt1"/>
                </a:solidFill>
                <a:latin typeface="Roboto"/>
                <a:ea typeface="Roboto"/>
                <a:cs typeface="Roboto"/>
                <a:sym typeface="Roboto"/>
              </a:rPr>
              <a:t>Weak learner performance in literacy and numeracy</a:t>
            </a:r>
            <a:r>
              <a:rPr lang="en-GB" sz="1800" i="1">
                <a:solidFill>
                  <a:schemeClr val="lt1"/>
                </a:solidFill>
                <a:latin typeface="Roboto"/>
                <a:ea typeface="Roboto"/>
                <a:cs typeface="Roboto"/>
                <a:sym typeface="Roboto"/>
              </a:rPr>
              <a:t> in foundation phase constitutes one of the major factors leading to </a:t>
            </a:r>
            <a:r>
              <a:rPr lang="en-GB" sz="1800" b="1" i="1">
                <a:solidFill>
                  <a:schemeClr val="lt1"/>
                </a:solidFill>
                <a:latin typeface="Roboto"/>
                <a:ea typeface="Roboto"/>
                <a:cs typeface="Roboto"/>
                <a:sym typeface="Roboto"/>
              </a:rPr>
              <a:t>poor learning outcomes</a:t>
            </a:r>
            <a:r>
              <a:rPr lang="en-GB" sz="1800" i="1">
                <a:solidFill>
                  <a:schemeClr val="lt1"/>
                </a:solidFill>
                <a:latin typeface="Roboto"/>
                <a:ea typeface="Roboto"/>
                <a:cs typeface="Roboto"/>
                <a:sym typeface="Roboto"/>
              </a:rPr>
              <a:t> in later grades</a:t>
            </a:r>
            <a:r>
              <a:rPr lang="en-GB" sz="1800" i="1" baseline="30000">
                <a:solidFill>
                  <a:schemeClr val="lt1"/>
                </a:solidFill>
                <a:latin typeface="Roboto"/>
                <a:ea typeface="Roboto"/>
                <a:cs typeface="Roboto"/>
                <a:sym typeface="Roboto"/>
              </a:rPr>
              <a:t>3</a:t>
            </a:r>
            <a:endParaRPr sz="1800" i="1">
              <a:solidFill>
                <a:schemeClr val="lt1"/>
              </a:solidFill>
              <a:latin typeface="Roboto"/>
              <a:ea typeface="Roboto"/>
              <a:cs typeface="Roboto"/>
              <a:sym typeface="Roboto"/>
            </a:endParaRPr>
          </a:p>
          <a:p>
            <a:pPr marL="0" lvl="0" indent="0" algn="ctr" rtl="0">
              <a:lnSpc>
                <a:spcPct val="115000"/>
              </a:lnSpc>
              <a:spcBef>
                <a:spcPts val="600"/>
              </a:spcBef>
              <a:spcAft>
                <a:spcPts val="0"/>
              </a:spcAft>
              <a:buNone/>
            </a:pPr>
            <a:r>
              <a:rPr lang="en-GB" sz="1000" i="1" baseline="30000">
                <a:solidFill>
                  <a:srgbClr val="999999"/>
                </a:solidFill>
                <a:latin typeface="Roboto"/>
                <a:ea typeface="Roboto"/>
                <a:cs typeface="Roboto"/>
                <a:sym typeface="Roboto"/>
              </a:rPr>
              <a:t>1 </a:t>
            </a:r>
            <a:r>
              <a:rPr lang="en-GB" sz="1000" i="1">
                <a:solidFill>
                  <a:srgbClr val="999999"/>
                </a:solidFill>
                <a:latin typeface="Roboto"/>
                <a:ea typeface="Roboto"/>
                <a:cs typeface="Roboto"/>
                <a:sym typeface="Roboto"/>
              </a:rPr>
              <a:t>PIRLS 2016 report; </a:t>
            </a:r>
            <a:r>
              <a:rPr lang="en-GB" sz="1000" i="1" baseline="30000">
                <a:solidFill>
                  <a:srgbClr val="999999"/>
                </a:solidFill>
                <a:latin typeface="Roboto"/>
                <a:ea typeface="Roboto"/>
                <a:cs typeface="Roboto"/>
                <a:sym typeface="Roboto"/>
              </a:rPr>
              <a:t>2 </a:t>
            </a:r>
            <a:r>
              <a:rPr lang="en-GB" sz="1000" i="1">
                <a:solidFill>
                  <a:srgbClr val="999999"/>
                </a:solidFill>
                <a:latin typeface="Roboto"/>
                <a:ea typeface="Roboto"/>
                <a:cs typeface="Roboto"/>
                <a:sym typeface="Roboto"/>
              </a:rPr>
              <a:t>TIMSS 2019 report; </a:t>
            </a:r>
            <a:r>
              <a:rPr lang="en-GB" sz="1000" i="1" baseline="30000">
                <a:solidFill>
                  <a:srgbClr val="999999"/>
                </a:solidFill>
                <a:latin typeface="Roboto"/>
                <a:ea typeface="Roboto"/>
                <a:cs typeface="Roboto"/>
                <a:sym typeface="Roboto"/>
              </a:rPr>
              <a:t>3</a:t>
            </a:r>
            <a:r>
              <a:rPr lang="en-GB" sz="1000" i="1">
                <a:solidFill>
                  <a:srgbClr val="999999"/>
                </a:solidFill>
                <a:latin typeface="Roboto"/>
                <a:ea typeface="Roboto"/>
                <a:cs typeface="Roboto"/>
                <a:sym typeface="Roboto"/>
              </a:rPr>
              <a:t> Spaull, Van der Berg, Wills, Gustafsson &amp; Kotze 2016. Laying Firm Foundations. Getting Reading</a:t>
            </a:r>
            <a:endParaRPr sz="2000" baseline="30000">
              <a:solidFill>
                <a:schemeClr val="dk1"/>
              </a:solidFill>
              <a:latin typeface="Roboto"/>
              <a:ea typeface="Roboto"/>
              <a:cs typeface="Roboto"/>
              <a:sym typeface="Roboto"/>
            </a:endParaRPr>
          </a:p>
        </p:txBody>
      </p:sp>
      <p:pic>
        <p:nvPicPr>
          <p:cNvPr id="154" name="Google Shape;154;p21"/>
          <p:cNvPicPr preferRelativeResize="0"/>
          <p:nvPr/>
        </p:nvPicPr>
        <p:blipFill rotWithShape="1">
          <a:blip r:embed="rId2">
            <a:alphaModFix/>
          </a:blip>
          <a:srcRect l="24076" r="20150"/>
          <a:stretch/>
        </p:blipFill>
        <p:spPr>
          <a:xfrm flipH="1">
            <a:off x="4710126" y="0"/>
            <a:ext cx="4471199" cy="5143498"/>
          </a:xfrm>
          <a:prstGeom prst="rect">
            <a:avLst/>
          </a:prstGeom>
          <a:noFill/>
          <a:ln>
            <a:noFill/>
          </a:ln>
        </p:spPr>
      </p:pic>
      <p:sp>
        <p:nvSpPr>
          <p:cNvPr id="155" name="Google Shape;155;p21"/>
          <p:cNvSpPr txBox="1"/>
          <p:nvPr/>
        </p:nvSpPr>
        <p:spPr>
          <a:xfrm>
            <a:off x="371905" y="183675"/>
            <a:ext cx="44712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3000" b="1">
                <a:solidFill>
                  <a:schemeClr val="lt1"/>
                </a:solidFill>
                <a:latin typeface="Roboto"/>
                <a:ea typeface="Roboto"/>
                <a:cs typeface="Roboto"/>
                <a:sym typeface="Roboto"/>
              </a:rPr>
              <a:t>What Drives Us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56" name="Google Shape;156;p2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57" name="Google Shape;157;p21"/>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58" name="Google Shape;158;p21"/>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lick 6 - Snapshot - White 1">
  <p:cSld name="CUSTOM_13_2">
    <p:spTree>
      <p:nvGrpSpPr>
        <p:cNvPr id="1" name="Shape 159"/>
        <p:cNvGrpSpPr/>
        <p:nvPr/>
      </p:nvGrpSpPr>
      <p:grpSpPr>
        <a:xfrm>
          <a:off x="0" y="0"/>
          <a:ext cx="0" cy="0"/>
          <a:chOff x="0" y="0"/>
          <a:chExt cx="0" cy="0"/>
        </a:xfrm>
      </p:grpSpPr>
      <p:sp>
        <p:nvSpPr>
          <p:cNvPr id="160" name="Google Shape;160;p2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61" name="Google Shape;161;p22"/>
          <p:cNvGrpSpPr/>
          <p:nvPr/>
        </p:nvGrpSpPr>
        <p:grpSpPr>
          <a:xfrm>
            <a:off x="369010" y="2018422"/>
            <a:ext cx="1378677" cy="2434229"/>
            <a:chOff x="415585" y="1053147"/>
            <a:chExt cx="1378677" cy="2434229"/>
          </a:xfrm>
        </p:grpSpPr>
        <p:pic>
          <p:nvPicPr>
            <p:cNvPr id="162" name="Google Shape;162;p22"/>
            <p:cNvPicPr preferRelativeResize="0"/>
            <p:nvPr/>
          </p:nvPicPr>
          <p:blipFill rotWithShape="1">
            <a:blip r:embed="rId2">
              <a:alphaModFix/>
            </a:blip>
            <a:srcRect/>
            <a:stretch/>
          </p:blipFill>
          <p:spPr>
            <a:xfrm>
              <a:off x="415585" y="1053147"/>
              <a:ext cx="1378677" cy="1373450"/>
            </a:xfrm>
            <a:prstGeom prst="rect">
              <a:avLst/>
            </a:prstGeom>
            <a:noFill/>
            <a:ln>
              <a:noFill/>
            </a:ln>
          </p:spPr>
        </p:pic>
        <p:sp>
          <p:nvSpPr>
            <p:cNvPr id="163" name="Google Shape;163;p22"/>
            <p:cNvSpPr txBox="1"/>
            <p:nvPr/>
          </p:nvSpPr>
          <p:spPr>
            <a:xfrm>
              <a:off x="420923" y="2407375"/>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296 </a:t>
              </a: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Schools</a:t>
              </a:r>
              <a:endParaRPr sz="1800">
                <a:solidFill>
                  <a:schemeClr val="dk1"/>
                </a:solidFill>
                <a:latin typeface="Roboto"/>
                <a:ea typeface="Roboto"/>
                <a:cs typeface="Roboto"/>
                <a:sym typeface="Roboto"/>
              </a:endParaRPr>
            </a:p>
          </p:txBody>
        </p:sp>
      </p:grpSp>
      <p:grpSp>
        <p:nvGrpSpPr>
          <p:cNvPr id="164" name="Google Shape;164;p22"/>
          <p:cNvGrpSpPr/>
          <p:nvPr/>
        </p:nvGrpSpPr>
        <p:grpSpPr>
          <a:xfrm>
            <a:off x="5505114" y="975627"/>
            <a:ext cx="1378677" cy="2415415"/>
            <a:chOff x="5527717" y="2162547"/>
            <a:chExt cx="1378677" cy="2415415"/>
          </a:xfrm>
        </p:grpSpPr>
        <p:sp>
          <p:nvSpPr>
            <p:cNvPr id="165" name="Google Shape;165;p22"/>
            <p:cNvSpPr txBox="1"/>
            <p:nvPr/>
          </p:nvSpPr>
          <p:spPr>
            <a:xfrm>
              <a:off x="5533056" y="3503063"/>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753</a:t>
              </a:r>
              <a:br>
                <a:rPr lang="en-GB" sz="2400" b="1">
                  <a:solidFill>
                    <a:schemeClr val="dk1"/>
                  </a:solidFill>
                  <a:latin typeface="Roboto"/>
                  <a:ea typeface="Roboto"/>
                  <a:cs typeface="Roboto"/>
                  <a:sym typeface="Roboto"/>
                </a:rPr>
              </a:br>
              <a:r>
                <a:rPr lang="en-GB" sz="1800">
                  <a:solidFill>
                    <a:schemeClr val="dk1"/>
                  </a:solidFill>
                  <a:latin typeface="Roboto"/>
                  <a:ea typeface="Roboto"/>
                  <a:cs typeface="Roboto"/>
                  <a:sym typeface="Roboto"/>
                </a:rPr>
                <a:t>Youth Jobs</a:t>
              </a:r>
              <a:endParaRPr sz="1800">
                <a:solidFill>
                  <a:schemeClr val="dk1"/>
                </a:solidFill>
                <a:latin typeface="Roboto"/>
                <a:ea typeface="Roboto"/>
                <a:cs typeface="Roboto"/>
                <a:sym typeface="Roboto"/>
              </a:endParaRPr>
            </a:p>
          </p:txBody>
        </p:sp>
        <p:pic>
          <p:nvPicPr>
            <p:cNvPr id="166" name="Google Shape;166;p22"/>
            <p:cNvPicPr preferRelativeResize="0"/>
            <p:nvPr/>
          </p:nvPicPr>
          <p:blipFill>
            <a:blip r:embed="rId3">
              <a:alphaModFix/>
            </a:blip>
            <a:stretch>
              <a:fillRect/>
            </a:stretch>
          </p:blipFill>
          <p:spPr>
            <a:xfrm>
              <a:off x="5527717" y="2162547"/>
              <a:ext cx="1378677" cy="1373450"/>
            </a:xfrm>
            <a:prstGeom prst="rect">
              <a:avLst/>
            </a:prstGeom>
            <a:noFill/>
            <a:ln>
              <a:noFill/>
            </a:ln>
          </p:spPr>
        </p:pic>
      </p:grpSp>
      <p:sp>
        <p:nvSpPr>
          <p:cNvPr id="167" name="Google Shape;167;p22"/>
          <p:cNvSpPr txBox="1"/>
          <p:nvPr/>
        </p:nvSpPr>
        <p:spPr>
          <a:xfrm>
            <a:off x="1982599" y="2329850"/>
            <a:ext cx="1650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211,456</a:t>
            </a: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Literacy Learners</a:t>
            </a:r>
            <a:endParaRPr sz="1800">
              <a:solidFill>
                <a:schemeClr val="dk1"/>
              </a:solidFill>
              <a:latin typeface="Roboto"/>
              <a:ea typeface="Roboto"/>
              <a:cs typeface="Roboto"/>
              <a:sym typeface="Roboto"/>
            </a:endParaRPr>
          </a:p>
        </p:txBody>
      </p:sp>
      <p:pic>
        <p:nvPicPr>
          <p:cNvPr id="168" name="Google Shape;168;p22"/>
          <p:cNvPicPr preferRelativeResize="0"/>
          <p:nvPr/>
        </p:nvPicPr>
        <p:blipFill>
          <a:blip r:embed="rId4">
            <a:alphaModFix/>
          </a:blip>
          <a:stretch>
            <a:fillRect/>
          </a:stretch>
        </p:blipFill>
        <p:spPr>
          <a:xfrm>
            <a:off x="2125813" y="975622"/>
            <a:ext cx="1378677" cy="1373450"/>
          </a:xfrm>
          <a:prstGeom prst="rect">
            <a:avLst/>
          </a:prstGeom>
          <a:noFill/>
          <a:ln>
            <a:noFill/>
          </a:ln>
        </p:spPr>
      </p:pic>
      <p:grpSp>
        <p:nvGrpSpPr>
          <p:cNvPr id="169" name="Google Shape;169;p22"/>
          <p:cNvGrpSpPr/>
          <p:nvPr/>
        </p:nvGrpSpPr>
        <p:grpSpPr>
          <a:xfrm>
            <a:off x="3882661" y="2018422"/>
            <a:ext cx="1378677" cy="2434227"/>
            <a:chOff x="7199241" y="976947"/>
            <a:chExt cx="1378677" cy="2434227"/>
          </a:xfrm>
        </p:grpSpPr>
        <p:pic>
          <p:nvPicPr>
            <p:cNvPr id="170" name="Google Shape;170;p22"/>
            <p:cNvPicPr preferRelativeResize="0"/>
            <p:nvPr/>
          </p:nvPicPr>
          <p:blipFill>
            <a:blip r:embed="rId5">
              <a:alphaModFix/>
            </a:blip>
            <a:stretch>
              <a:fillRect/>
            </a:stretch>
          </p:blipFill>
          <p:spPr>
            <a:xfrm>
              <a:off x="7199241" y="976947"/>
              <a:ext cx="1378677" cy="1373448"/>
            </a:xfrm>
            <a:prstGeom prst="rect">
              <a:avLst/>
            </a:prstGeom>
            <a:noFill/>
            <a:ln>
              <a:noFill/>
            </a:ln>
          </p:spPr>
        </p:pic>
        <p:sp>
          <p:nvSpPr>
            <p:cNvPr id="171" name="Google Shape;171;p22"/>
            <p:cNvSpPr txBox="1"/>
            <p:nvPr/>
          </p:nvSpPr>
          <p:spPr>
            <a:xfrm>
              <a:off x="7204579" y="2331173"/>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32,206</a:t>
              </a: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Numeracy Learners</a:t>
              </a:r>
              <a:endParaRPr sz="1800">
                <a:solidFill>
                  <a:schemeClr val="dk1"/>
                </a:solidFill>
                <a:latin typeface="Roboto"/>
                <a:ea typeface="Roboto"/>
                <a:cs typeface="Roboto"/>
                <a:sym typeface="Roboto"/>
              </a:endParaRPr>
            </a:p>
          </p:txBody>
        </p:sp>
      </p:grpSp>
      <p:grpSp>
        <p:nvGrpSpPr>
          <p:cNvPr id="172" name="Google Shape;172;p22"/>
          <p:cNvGrpSpPr/>
          <p:nvPr/>
        </p:nvGrpSpPr>
        <p:grpSpPr>
          <a:xfrm>
            <a:off x="7396311" y="2018422"/>
            <a:ext cx="1378677" cy="2420620"/>
            <a:chOff x="2105369" y="2162552"/>
            <a:chExt cx="1378677" cy="2420620"/>
          </a:xfrm>
        </p:grpSpPr>
        <p:pic>
          <p:nvPicPr>
            <p:cNvPr id="173" name="Google Shape;173;p22"/>
            <p:cNvPicPr preferRelativeResize="0"/>
            <p:nvPr/>
          </p:nvPicPr>
          <p:blipFill rotWithShape="1">
            <a:blip r:embed="rId6">
              <a:alphaModFix/>
            </a:blip>
            <a:srcRect t="29" b="29"/>
            <a:stretch/>
          </p:blipFill>
          <p:spPr>
            <a:xfrm>
              <a:off x="2105369" y="2162552"/>
              <a:ext cx="1378677" cy="1373448"/>
            </a:xfrm>
            <a:prstGeom prst="rect">
              <a:avLst/>
            </a:prstGeom>
            <a:noFill/>
            <a:ln>
              <a:noFill/>
            </a:ln>
          </p:spPr>
        </p:pic>
        <p:sp>
          <p:nvSpPr>
            <p:cNvPr id="174" name="Google Shape;174;p22"/>
            <p:cNvSpPr txBox="1"/>
            <p:nvPr/>
          </p:nvSpPr>
          <p:spPr>
            <a:xfrm>
              <a:off x="2110708" y="3508272"/>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18,058</a:t>
              </a: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Computers in Use </a:t>
              </a:r>
              <a:endParaRPr sz="1800">
                <a:solidFill>
                  <a:schemeClr val="dk1"/>
                </a:solidFill>
                <a:latin typeface="Roboto"/>
                <a:ea typeface="Roboto"/>
                <a:cs typeface="Roboto"/>
                <a:sym typeface="Roboto"/>
              </a:endParaRPr>
            </a:p>
          </p:txBody>
        </p:sp>
      </p:grpSp>
      <p:sp>
        <p:nvSpPr>
          <p:cNvPr id="175" name="Google Shape;175;p22"/>
          <p:cNvSpPr txBox="1"/>
          <p:nvPr/>
        </p:nvSpPr>
        <p:spPr>
          <a:xfrm>
            <a:off x="369000" y="7620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What we’re doing</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76" name="Google Shape;176;p2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lick 6 - Snapshot - White 1 4">
  <p:cSld name="CUSTOM_13_2_4">
    <p:spTree>
      <p:nvGrpSpPr>
        <p:cNvPr id="1" name="Shape 177"/>
        <p:cNvGrpSpPr/>
        <p:nvPr/>
      </p:nvGrpSpPr>
      <p:grpSpPr>
        <a:xfrm>
          <a:off x="0" y="0"/>
          <a:ext cx="0" cy="0"/>
          <a:chOff x="0" y="0"/>
          <a:chExt cx="0" cy="0"/>
        </a:xfrm>
      </p:grpSpPr>
      <p:sp>
        <p:nvSpPr>
          <p:cNvPr id="178" name="Google Shape;178;p2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79" name="Google Shape;179;p23"/>
          <p:cNvGrpSpPr/>
          <p:nvPr/>
        </p:nvGrpSpPr>
        <p:grpSpPr>
          <a:xfrm>
            <a:off x="369010" y="2018422"/>
            <a:ext cx="1378677" cy="2434229"/>
            <a:chOff x="415585" y="1053147"/>
            <a:chExt cx="1378677" cy="2434229"/>
          </a:xfrm>
        </p:grpSpPr>
        <p:pic>
          <p:nvPicPr>
            <p:cNvPr id="180" name="Google Shape;180;p23"/>
            <p:cNvPicPr preferRelativeResize="0"/>
            <p:nvPr/>
          </p:nvPicPr>
          <p:blipFill rotWithShape="1">
            <a:blip r:embed="rId2">
              <a:alphaModFix/>
            </a:blip>
            <a:srcRect/>
            <a:stretch/>
          </p:blipFill>
          <p:spPr>
            <a:xfrm>
              <a:off x="415585" y="1053147"/>
              <a:ext cx="1378677" cy="1373450"/>
            </a:xfrm>
            <a:prstGeom prst="rect">
              <a:avLst/>
            </a:prstGeom>
            <a:noFill/>
            <a:ln>
              <a:noFill/>
            </a:ln>
          </p:spPr>
        </p:pic>
        <p:sp>
          <p:nvSpPr>
            <p:cNvPr id="181" name="Google Shape;181;p23"/>
            <p:cNvSpPr txBox="1"/>
            <p:nvPr/>
          </p:nvSpPr>
          <p:spPr>
            <a:xfrm>
              <a:off x="420923" y="2407375"/>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360</a:t>
              </a: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Schools</a:t>
              </a:r>
              <a:endParaRPr sz="1800">
                <a:solidFill>
                  <a:schemeClr val="dk1"/>
                </a:solidFill>
                <a:latin typeface="Roboto"/>
                <a:ea typeface="Roboto"/>
                <a:cs typeface="Roboto"/>
                <a:sym typeface="Roboto"/>
              </a:endParaRPr>
            </a:p>
          </p:txBody>
        </p:sp>
      </p:grpSp>
      <p:grpSp>
        <p:nvGrpSpPr>
          <p:cNvPr id="182" name="Google Shape;182;p23"/>
          <p:cNvGrpSpPr/>
          <p:nvPr/>
        </p:nvGrpSpPr>
        <p:grpSpPr>
          <a:xfrm>
            <a:off x="5505114" y="975627"/>
            <a:ext cx="1378677" cy="2415415"/>
            <a:chOff x="5527717" y="2162547"/>
            <a:chExt cx="1378677" cy="2415415"/>
          </a:xfrm>
        </p:grpSpPr>
        <p:sp>
          <p:nvSpPr>
            <p:cNvPr id="183" name="Google Shape;183;p23"/>
            <p:cNvSpPr txBox="1"/>
            <p:nvPr/>
          </p:nvSpPr>
          <p:spPr>
            <a:xfrm>
              <a:off x="5533056" y="3503063"/>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731</a:t>
              </a:r>
              <a:br>
                <a:rPr lang="en-GB" sz="2400" b="1">
                  <a:solidFill>
                    <a:schemeClr val="dk1"/>
                  </a:solidFill>
                  <a:latin typeface="Roboto"/>
                  <a:ea typeface="Roboto"/>
                  <a:cs typeface="Roboto"/>
                  <a:sym typeface="Roboto"/>
                </a:rPr>
              </a:br>
              <a:r>
                <a:rPr lang="en-GB" sz="1800">
                  <a:solidFill>
                    <a:schemeClr val="dk1"/>
                  </a:solidFill>
                  <a:latin typeface="Roboto"/>
                  <a:ea typeface="Roboto"/>
                  <a:cs typeface="Roboto"/>
                  <a:sym typeface="Roboto"/>
                </a:rPr>
                <a:t>Youth Jobs</a:t>
              </a:r>
              <a:endParaRPr sz="1800">
                <a:solidFill>
                  <a:schemeClr val="dk1"/>
                </a:solidFill>
                <a:latin typeface="Roboto"/>
                <a:ea typeface="Roboto"/>
                <a:cs typeface="Roboto"/>
                <a:sym typeface="Roboto"/>
              </a:endParaRPr>
            </a:p>
          </p:txBody>
        </p:sp>
        <p:pic>
          <p:nvPicPr>
            <p:cNvPr id="184" name="Google Shape;184;p23"/>
            <p:cNvPicPr preferRelativeResize="0"/>
            <p:nvPr/>
          </p:nvPicPr>
          <p:blipFill>
            <a:blip r:embed="rId3">
              <a:alphaModFix/>
            </a:blip>
            <a:stretch>
              <a:fillRect/>
            </a:stretch>
          </p:blipFill>
          <p:spPr>
            <a:xfrm>
              <a:off x="5527717" y="2162547"/>
              <a:ext cx="1378677" cy="1373450"/>
            </a:xfrm>
            <a:prstGeom prst="rect">
              <a:avLst/>
            </a:prstGeom>
            <a:noFill/>
            <a:ln>
              <a:noFill/>
            </a:ln>
          </p:spPr>
        </p:pic>
      </p:grpSp>
      <p:sp>
        <p:nvSpPr>
          <p:cNvPr id="185" name="Google Shape;185;p23"/>
          <p:cNvSpPr txBox="1"/>
          <p:nvPr/>
        </p:nvSpPr>
        <p:spPr>
          <a:xfrm>
            <a:off x="2120500" y="2329850"/>
            <a:ext cx="13788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212,250</a:t>
            </a: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Literacy Learners</a:t>
            </a:r>
            <a:endParaRPr sz="1800">
              <a:solidFill>
                <a:schemeClr val="dk1"/>
              </a:solidFill>
              <a:latin typeface="Roboto"/>
              <a:ea typeface="Roboto"/>
              <a:cs typeface="Roboto"/>
              <a:sym typeface="Roboto"/>
            </a:endParaRPr>
          </a:p>
        </p:txBody>
      </p:sp>
      <p:pic>
        <p:nvPicPr>
          <p:cNvPr id="186" name="Google Shape;186;p23"/>
          <p:cNvPicPr preferRelativeResize="0"/>
          <p:nvPr/>
        </p:nvPicPr>
        <p:blipFill>
          <a:blip r:embed="rId4">
            <a:alphaModFix/>
          </a:blip>
          <a:stretch>
            <a:fillRect/>
          </a:stretch>
        </p:blipFill>
        <p:spPr>
          <a:xfrm>
            <a:off x="2125813" y="975622"/>
            <a:ext cx="1378677" cy="1373450"/>
          </a:xfrm>
          <a:prstGeom prst="rect">
            <a:avLst/>
          </a:prstGeom>
          <a:noFill/>
          <a:ln>
            <a:noFill/>
          </a:ln>
        </p:spPr>
      </p:pic>
      <p:grpSp>
        <p:nvGrpSpPr>
          <p:cNvPr id="187" name="Google Shape;187;p23"/>
          <p:cNvGrpSpPr/>
          <p:nvPr/>
        </p:nvGrpSpPr>
        <p:grpSpPr>
          <a:xfrm>
            <a:off x="3882661" y="2018422"/>
            <a:ext cx="1378677" cy="2434227"/>
            <a:chOff x="7199241" y="976947"/>
            <a:chExt cx="1378677" cy="2434227"/>
          </a:xfrm>
        </p:grpSpPr>
        <p:pic>
          <p:nvPicPr>
            <p:cNvPr id="188" name="Google Shape;188;p23"/>
            <p:cNvPicPr preferRelativeResize="0"/>
            <p:nvPr/>
          </p:nvPicPr>
          <p:blipFill>
            <a:blip r:embed="rId5">
              <a:alphaModFix/>
            </a:blip>
            <a:stretch>
              <a:fillRect/>
            </a:stretch>
          </p:blipFill>
          <p:spPr>
            <a:xfrm>
              <a:off x="7199241" y="976947"/>
              <a:ext cx="1378677" cy="1373448"/>
            </a:xfrm>
            <a:prstGeom prst="rect">
              <a:avLst/>
            </a:prstGeom>
            <a:noFill/>
            <a:ln>
              <a:noFill/>
            </a:ln>
          </p:spPr>
        </p:pic>
        <p:sp>
          <p:nvSpPr>
            <p:cNvPr id="189" name="Google Shape;189;p23"/>
            <p:cNvSpPr txBox="1"/>
            <p:nvPr/>
          </p:nvSpPr>
          <p:spPr>
            <a:xfrm>
              <a:off x="7204579" y="2331173"/>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36,376</a:t>
              </a: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Numeracy Learners</a:t>
              </a:r>
              <a:endParaRPr sz="1800">
                <a:solidFill>
                  <a:schemeClr val="dk1"/>
                </a:solidFill>
                <a:latin typeface="Roboto"/>
                <a:ea typeface="Roboto"/>
                <a:cs typeface="Roboto"/>
                <a:sym typeface="Roboto"/>
              </a:endParaRPr>
            </a:p>
          </p:txBody>
        </p:sp>
      </p:grpSp>
      <p:grpSp>
        <p:nvGrpSpPr>
          <p:cNvPr id="190" name="Google Shape;190;p23"/>
          <p:cNvGrpSpPr/>
          <p:nvPr/>
        </p:nvGrpSpPr>
        <p:grpSpPr>
          <a:xfrm>
            <a:off x="7396311" y="2018422"/>
            <a:ext cx="1378677" cy="2420620"/>
            <a:chOff x="2105369" y="2162552"/>
            <a:chExt cx="1378677" cy="2420620"/>
          </a:xfrm>
        </p:grpSpPr>
        <p:pic>
          <p:nvPicPr>
            <p:cNvPr id="191" name="Google Shape;191;p23"/>
            <p:cNvPicPr preferRelativeResize="0"/>
            <p:nvPr/>
          </p:nvPicPr>
          <p:blipFill rotWithShape="1">
            <a:blip r:embed="rId6">
              <a:alphaModFix/>
            </a:blip>
            <a:srcRect t="29" b="29"/>
            <a:stretch/>
          </p:blipFill>
          <p:spPr>
            <a:xfrm>
              <a:off x="2105369" y="2162552"/>
              <a:ext cx="1378677" cy="1373448"/>
            </a:xfrm>
            <a:prstGeom prst="rect">
              <a:avLst/>
            </a:prstGeom>
            <a:noFill/>
            <a:ln>
              <a:noFill/>
            </a:ln>
          </p:spPr>
        </p:pic>
        <p:sp>
          <p:nvSpPr>
            <p:cNvPr id="192" name="Google Shape;192;p23"/>
            <p:cNvSpPr txBox="1"/>
            <p:nvPr/>
          </p:nvSpPr>
          <p:spPr>
            <a:xfrm>
              <a:off x="2110708" y="3508272"/>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dk1"/>
                  </a:solidFill>
                  <a:latin typeface="Roboto"/>
                  <a:ea typeface="Roboto"/>
                  <a:cs typeface="Roboto"/>
                  <a:sym typeface="Roboto"/>
                </a:rPr>
                <a:t>18,571</a:t>
              </a: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Computers in Use </a:t>
              </a:r>
              <a:endParaRPr sz="1800">
                <a:solidFill>
                  <a:schemeClr val="dk1"/>
                </a:solidFill>
                <a:latin typeface="Roboto"/>
                <a:ea typeface="Roboto"/>
                <a:cs typeface="Roboto"/>
                <a:sym typeface="Roboto"/>
              </a:endParaRPr>
            </a:p>
          </p:txBody>
        </p:sp>
      </p:grpSp>
      <p:sp>
        <p:nvSpPr>
          <p:cNvPr id="193" name="Google Shape;193;p23"/>
          <p:cNvSpPr txBox="1"/>
          <p:nvPr/>
        </p:nvSpPr>
        <p:spPr>
          <a:xfrm>
            <a:off x="369000" y="7620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National Snapshot - Projected August 2023</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94" name="Google Shape;194;p23"/>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lick 6 - Snapshot - White 1 2">
  <p:cSld name="CUSTOM_13_2_2">
    <p:bg>
      <p:bgPr>
        <a:solidFill>
          <a:schemeClr val="dk1"/>
        </a:solidFill>
        <a:effectLst/>
      </p:bgPr>
    </p:bg>
    <p:spTree>
      <p:nvGrpSpPr>
        <p:cNvPr id="1" name="Shape 195"/>
        <p:cNvGrpSpPr/>
        <p:nvPr/>
      </p:nvGrpSpPr>
      <p:grpSpPr>
        <a:xfrm>
          <a:off x="0" y="0"/>
          <a:ext cx="0" cy="0"/>
          <a:chOff x="0" y="0"/>
          <a:chExt cx="0" cy="0"/>
        </a:xfrm>
      </p:grpSpPr>
      <p:sp>
        <p:nvSpPr>
          <p:cNvPr id="196" name="Google Shape;196;p2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197" name="Google Shape;197;p24"/>
          <p:cNvGrpSpPr/>
          <p:nvPr/>
        </p:nvGrpSpPr>
        <p:grpSpPr>
          <a:xfrm>
            <a:off x="369010" y="2018422"/>
            <a:ext cx="1378677" cy="2434229"/>
            <a:chOff x="415585" y="1053147"/>
            <a:chExt cx="1378677" cy="2434229"/>
          </a:xfrm>
        </p:grpSpPr>
        <p:pic>
          <p:nvPicPr>
            <p:cNvPr id="198" name="Google Shape;198;p24"/>
            <p:cNvPicPr preferRelativeResize="0"/>
            <p:nvPr/>
          </p:nvPicPr>
          <p:blipFill rotWithShape="1">
            <a:blip r:embed="rId2">
              <a:alphaModFix/>
            </a:blip>
            <a:srcRect/>
            <a:stretch/>
          </p:blipFill>
          <p:spPr>
            <a:xfrm>
              <a:off x="415585" y="1053147"/>
              <a:ext cx="1378677" cy="1373450"/>
            </a:xfrm>
            <a:prstGeom prst="rect">
              <a:avLst/>
            </a:prstGeom>
            <a:noFill/>
            <a:ln>
              <a:noFill/>
            </a:ln>
          </p:spPr>
        </p:pic>
        <p:sp>
          <p:nvSpPr>
            <p:cNvPr id="199" name="Google Shape;199;p24"/>
            <p:cNvSpPr txBox="1"/>
            <p:nvPr/>
          </p:nvSpPr>
          <p:spPr>
            <a:xfrm>
              <a:off x="420923" y="2407375"/>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lt1"/>
                  </a:solidFill>
                  <a:latin typeface="Roboto"/>
                  <a:ea typeface="Roboto"/>
                  <a:cs typeface="Roboto"/>
                  <a:sym typeface="Roboto"/>
                </a:rPr>
                <a:t>299</a:t>
              </a: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Schools</a:t>
              </a:r>
              <a:endParaRPr sz="1800">
                <a:solidFill>
                  <a:schemeClr val="lt1"/>
                </a:solidFill>
                <a:latin typeface="Roboto"/>
                <a:ea typeface="Roboto"/>
                <a:cs typeface="Roboto"/>
                <a:sym typeface="Roboto"/>
              </a:endParaRPr>
            </a:p>
          </p:txBody>
        </p:sp>
      </p:grpSp>
      <p:grpSp>
        <p:nvGrpSpPr>
          <p:cNvPr id="200" name="Google Shape;200;p24"/>
          <p:cNvGrpSpPr/>
          <p:nvPr/>
        </p:nvGrpSpPr>
        <p:grpSpPr>
          <a:xfrm>
            <a:off x="5505114" y="975627"/>
            <a:ext cx="1378677" cy="2415415"/>
            <a:chOff x="5527717" y="2162547"/>
            <a:chExt cx="1378677" cy="2415415"/>
          </a:xfrm>
        </p:grpSpPr>
        <p:sp>
          <p:nvSpPr>
            <p:cNvPr id="201" name="Google Shape;201;p24"/>
            <p:cNvSpPr txBox="1"/>
            <p:nvPr/>
          </p:nvSpPr>
          <p:spPr>
            <a:xfrm>
              <a:off x="5533056" y="3503063"/>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lt1"/>
                  </a:solidFill>
                  <a:latin typeface="Roboto"/>
                  <a:ea typeface="Roboto"/>
                  <a:cs typeface="Roboto"/>
                  <a:sym typeface="Roboto"/>
                </a:rPr>
                <a:t>720</a:t>
              </a:r>
              <a:br>
                <a:rPr lang="en-GB" sz="2400" b="1">
                  <a:solidFill>
                    <a:schemeClr val="lt1"/>
                  </a:solidFill>
                  <a:latin typeface="Roboto"/>
                  <a:ea typeface="Roboto"/>
                  <a:cs typeface="Roboto"/>
                  <a:sym typeface="Roboto"/>
                </a:rPr>
              </a:br>
              <a:r>
                <a:rPr lang="en-GB" sz="1800">
                  <a:solidFill>
                    <a:schemeClr val="lt1"/>
                  </a:solidFill>
                  <a:latin typeface="Roboto"/>
                  <a:ea typeface="Roboto"/>
                  <a:cs typeface="Roboto"/>
                  <a:sym typeface="Roboto"/>
                </a:rPr>
                <a:t>Youth Jobs Created</a:t>
              </a:r>
              <a:endParaRPr sz="1800">
                <a:solidFill>
                  <a:schemeClr val="lt1"/>
                </a:solidFill>
                <a:latin typeface="Roboto"/>
                <a:ea typeface="Roboto"/>
                <a:cs typeface="Roboto"/>
                <a:sym typeface="Roboto"/>
              </a:endParaRPr>
            </a:p>
          </p:txBody>
        </p:sp>
        <p:pic>
          <p:nvPicPr>
            <p:cNvPr id="202" name="Google Shape;202;p24"/>
            <p:cNvPicPr preferRelativeResize="0"/>
            <p:nvPr/>
          </p:nvPicPr>
          <p:blipFill>
            <a:blip r:embed="rId3">
              <a:alphaModFix/>
            </a:blip>
            <a:stretch>
              <a:fillRect/>
            </a:stretch>
          </p:blipFill>
          <p:spPr>
            <a:xfrm>
              <a:off x="5527717" y="2162547"/>
              <a:ext cx="1378677" cy="1373450"/>
            </a:xfrm>
            <a:prstGeom prst="rect">
              <a:avLst/>
            </a:prstGeom>
            <a:noFill/>
            <a:ln>
              <a:noFill/>
            </a:ln>
          </p:spPr>
        </p:pic>
      </p:grpSp>
      <p:sp>
        <p:nvSpPr>
          <p:cNvPr id="203" name="Google Shape;203;p24"/>
          <p:cNvSpPr txBox="1"/>
          <p:nvPr/>
        </p:nvSpPr>
        <p:spPr>
          <a:xfrm>
            <a:off x="2120500" y="2329850"/>
            <a:ext cx="13788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lt1"/>
                </a:solidFill>
                <a:latin typeface="Roboto"/>
                <a:ea typeface="Roboto"/>
                <a:cs typeface="Roboto"/>
                <a:sym typeface="Roboto"/>
              </a:rPr>
              <a:t>200,000</a:t>
            </a: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Literacy Learners</a:t>
            </a:r>
            <a:endParaRPr sz="1800">
              <a:solidFill>
                <a:schemeClr val="lt1"/>
              </a:solidFill>
              <a:latin typeface="Roboto"/>
              <a:ea typeface="Roboto"/>
              <a:cs typeface="Roboto"/>
              <a:sym typeface="Roboto"/>
            </a:endParaRPr>
          </a:p>
        </p:txBody>
      </p:sp>
      <p:pic>
        <p:nvPicPr>
          <p:cNvPr id="204" name="Google Shape;204;p24"/>
          <p:cNvPicPr preferRelativeResize="0"/>
          <p:nvPr/>
        </p:nvPicPr>
        <p:blipFill>
          <a:blip r:embed="rId4">
            <a:alphaModFix/>
          </a:blip>
          <a:stretch>
            <a:fillRect/>
          </a:stretch>
        </p:blipFill>
        <p:spPr>
          <a:xfrm>
            <a:off x="2125813" y="975622"/>
            <a:ext cx="1378677" cy="1373450"/>
          </a:xfrm>
          <a:prstGeom prst="rect">
            <a:avLst/>
          </a:prstGeom>
          <a:noFill/>
          <a:ln>
            <a:noFill/>
          </a:ln>
        </p:spPr>
      </p:pic>
      <p:grpSp>
        <p:nvGrpSpPr>
          <p:cNvPr id="205" name="Google Shape;205;p24"/>
          <p:cNvGrpSpPr/>
          <p:nvPr/>
        </p:nvGrpSpPr>
        <p:grpSpPr>
          <a:xfrm>
            <a:off x="3882661" y="2018422"/>
            <a:ext cx="1378677" cy="2434227"/>
            <a:chOff x="7199241" y="976947"/>
            <a:chExt cx="1378677" cy="2434227"/>
          </a:xfrm>
        </p:grpSpPr>
        <p:pic>
          <p:nvPicPr>
            <p:cNvPr id="206" name="Google Shape;206;p24"/>
            <p:cNvPicPr preferRelativeResize="0"/>
            <p:nvPr/>
          </p:nvPicPr>
          <p:blipFill>
            <a:blip r:embed="rId5">
              <a:alphaModFix/>
            </a:blip>
            <a:stretch>
              <a:fillRect/>
            </a:stretch>
          </p:blipFill>
          <p:spPr>
            <a:xfrm>
              <a:off x="7199241" y="976947"/>
              <a:ext cx="1378677" cy="1373448"/>
            </a:xfrm>
            <a:prstGeom prst="rect">
              <a:avLst/>
            </a:prstGeom>
            <a:noFill/>
            <a:ln>
              <a:noFill/>
            </a:ln>
          </p:spPr>
        </p:pic>
        <p:sp>
          <p:nvSpPr>
            <p:cNvPr id="207" name="Google Shape;207;p24"/>
            <p:cNvSpPr txBox="1"/>
            <p:nvPr/>
          </p:nvSpPr>
          <p:spPr>
            <a:xfrm>
              <a:off x="7204579" y="2331173"/>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lt1"/>
                  </a:solidFill>
                  <a:latin typeface="Roboto"/>
                  <a:ea typeface="Roboto"/>
                  <a:cs typeface="Roboto"/>
                  <a:sym typeface="Roboto"/>
                </a:rPr>
                <a:t>27,000</a:t>
              </a: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Numeracy Learners</a:t>
              </a:r>
              <a:endParaRPr sz="1800">
                <a:solidFill>
                  <a:schemeClr val="lt1"/>
                </a:solidFill>
                <a:latin typeface="Roboto"/>
                <a:ea typeface="Roboto"/>
                <a:cs typeface="Roboto"/>
                <a:sym typeface="Roboto"/>
              </a:endParaRPr>
            </a:p>
          </p:txBody>
        </p:sp>
      </p:grpSp>
      <p:grpSp>
        <p:nvGrpSpPr>
          <p:cNvPr id="208" name="Google Shape;208;p24"/>
          <p:cNvGrpSpPr/>
          <p:nvPr/>
        </p:nvGrpSpPr>
        <p:grpSpPr>
          <a:xfrm>
            <a:off x="7396311" y="2018422"/>
            <a:ext cx="1378677" cy="2420620"/>
            <a:chOff x="2105369" y="2162552"/>
            <a:chExt cx="1378677" cy="2420620"/>
          </a:xfrm>
        </p:grpSpPr>
        <p:pic>
          <p:nvPicPr>
            <p:cNvPr id="209" name="Google Shape;209;p24"/>
            <p:cNvPicPr preferRelativeResize="0"/>
            <p:nvPr/>
          </p:nvPicPr>
          <p:blipFill rotWithShape="1">
            <a:blip r:embed="rId6">
              <a:alphaModFix/>
            </a:blip>
            <a:srcRect t="29" b="29"/>
            <a:stretch/>
          </p:blipFill>
          <p:spPr>
            <a:xfrm>
              <a:off x="2105369" y="2162552"/>
              <a:ext cx="1378677" cy="1373448"/>
            </a:xfrm>
            <a:prstGeom prst="rect">
              <a:avLst/>
            </a:prstGeom>
            <a:noFill/>
            <a:ln>
              <a:noFill/>
            </a:ln>
          </p:spPr>
        </p:pic>
        <p:sp>
          <p:nvSpPr>
            <p:cNvPr id="210" name="Google Shape;210;p24"/>
            <p:cNvSpPr txBox="1"/>
            <p:nvPr/>
          </p:nvSpPr>
          <p:spPr>
            <a:xfrm>
              <a:off x="2110708" y="3508272"/>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400" b="1">
                  <a:solidFill>
                    <a:schemeClr val="lt1"/>
                  </a:solidFill>
                  <a:latin typeface="Roboto"/>
                  <a:ea typeface="Roboto"/>
                  <a:cs typeface="Roboto"/>
                  <a:sym typeface="Roboto"/>
                </a:rPr>
                <a:t>16,600+</a:t>
              </a: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Computers in Use </a:t>
              </a:r>
              <a:endParaRPr sz="1800">
                <a:solidFill>
                  <a:schemeClr val="lt1"/>
                </a:solidFill>
                <a:latin typeface="Roboto"/>
                <a:ea typeface="Roboto"/>
                <a:cs typeface="Roboto"/>
                <a:sym typeface="Roboto"/>
              </a:endParaRPr>
            </a:p>
          </p:txBody>
        </p:sp>
      </p:grpSp>
      <p:sp>
        <p:nvSpPr>
          <p:cNvPr id="211" name="Google Shape;211;p24"/>
          <p:cNvSpPr txBox="1"/>
          <p:nvPr/>
        </p:nvSpPr>
        <p:spPr>
          <a:xfrm>
            <a:off x="369000" y="7620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National Snapshot</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212" name="Google Shape;212;p2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lick 6 - Snapshot - White 1 3">
  <p:cSld name="CUSTOM_13_2_3">
    <p:spTree>
      <p:nvGrpSpPr>
        <p:cNvPr id="1" name="Shape 213"/>
        <p:cNvGrpSpPr/>
        <p:nvPr/>
      </p:nvGrpSpPr>
      <p:grpSpPr>
        <a:xfrm>
          <a:off x="0" y="0"/>
          <a:ext cx="0" cy="0"/>
          <a:chOff x="0" y="0"/>
          <a:chExt cx="0" cy="0"/>
        </a:xfrm>
      </p:grpSpPr>
      <p:sp>
        <p:nvSpPr>
          <p:cNvPr id="214" name="Google Shape;214;p2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215" name="Google Shape;215;p25"/>
          <p:cNvGrpSpPr/>
          <p:nvPr/>
        </p:nvGrpSpPr>
        <p:grpSpPr>
          <a:xfrm>
            <a:off x="369010" y="2018422"/>
            <a:ext cx="1378677" cy="2434229"/>
            <a:chOff x="415585" y="1053147"/>
            <a:chExt cx="1378677" cy="2434229"/>
          </a:xfrm>
        </p:grpSpPr>
        <p:pic>
          <p:nvPicPr>
            <p:cNvPr id="216" name="Google Shape;216;p25"/>
            <p:cNvPicPr preferRelativeResize="0"/>
            <p:nvPr/>
          </p:nvPicPr>
          <p:blipFill rotWithShape="1">
            <a:blip r:embed="rId2">
              <a:alphaModFix/>
            </a:blip>
            <a:srcRect/>
            <a:stretch/>
          </p:blipFill>
          <p:spPr>
            <a:xfrm>
              <a:off x="415585" y="1053147"/>
              <a:ext cx="1378677" cy="1373450"/>
            </a:xfrm>
            <a:prstGeom prst="rect">
              <a:avLst/>
            </a:prstGeom>
            <a:noFill/>
            <a:ln>
              <a:noFill/>
            </a:ln>
          </p:spPr>
        </p:pic>
        <p:sp>
          <p:nvSpPr>
            <p:cNvPr id="217" name="Google Shape;217;p25"/>
            <p:cNvSpPr txBox="1"/>
            <p:nvPr/>
          </p:nvSpPr>
          <p:spPr>
            <a:xfrm>
              <a:off x="420923" y="2407375"/>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Schools</a:t>
              </a:r>
              <a:endParaRPr sz="1800">
                <a:solidFill>
                  <a:schemeClr val="dk1"/>
                </a:solidFill>
                <a:latin typeface="Roboto"/>
                <a:ea typeface="Roboto"/>
                <a:cs typeface="Roboto"/>
                <a:sym typeface="Roboto"/>
              </a:endParaRPr>
            </a:p>
          </p:txBody>
        </p:sp>
      </p:grpSp>
      <p:grpSp>
        <p:nvGrpSpPr>
          <p:cNvPr id="218" name="Google Shape;218;p25"/>
          <p:cNvGrpSpPr/>
          <p:nvPr/>
        </p:nvGrpSpPr>
        <p:grpSpPr>
          <a:xfrm>
            <a:off x="5505114" y="975627"/>
            <a:ext cx="1378677" cy="2415415"/>
            <a:chOff x="5527717" y="2162547"/>
            <a:chExt cx="1378677" cy="2415415"/>
          </a:xfrm>
        </p:grpSpPr>
        <p:sp>
          <p:nvSpPr>
            <p:cNvPr id="219" name="Google Shape;219;p25"/>
            <p:cNvSpPr txBox="1"/>
            <p:nvPr/>
          </p:nvSpPr>
          <p:spPr>
            <a:xfrm>
              <a:off x="5533056" y="3503063"/>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br>
                <a:rPr lang="en-GB" sz="2400" b="1">
                  <a:solidFill>
                    <a:schemeClr val="dk1"/>
                  </a:solidFill>
                  <a:latin typeface="Roboto"/>
                  <a:ea typeface="Roboto"/>
                  <a:cs typeface="Roboto"/>
                  <a:sym typeface="Roboto"/>
                </a:rPr>
              </a:br>
              <a:r>
                <a:rPr lang="en-GB" sz="1800">
                  <a:solidFill>
                    <a:schemeClr val="dk1"/>
                  </a:solidFill>
                  <a:latin typeface="Roboto"/>
                  <a:ea typeface="Roboto"/>
                  <a:cs typeface="Roboto"/>
                  <a:sym typeface="Roboto"/>
                </a:rPr>
                <a:t>Youth Jobs Created</a:t>
              </a:r>
              <a:endParaRPr sz="1800">
                <a:solidFill>
                  <a:schemeClr val="dk1"/>
                </a:solidFill>
                <a:latin typeface="Roboto"/>
                <a:ea typeface="Roboto"/>
                <a:cs typeface="Roboto"/>
                <a:sym typeface="Roboto"/>
              </a:endParaRPr>
            </a:p>
          </p:txBody>
        </p:sp>
        <p:pic>
          <p:nvPicPr>
            <p:cNvPr id="220" name="Google Shape;220;p25"/>
            <p:cNvPicPr preferRelativeResize="0"/>
            <p:nvPr/>
          </p:nvPicPr>
          <p:blipFill>
            <a:blip r:embed="rId3">
              <a:alphaModFix/>
            </a:blip>
            <a:stretch>
              <a:fillRect/>
            </a:stretch>
          </p:blipFill>
          <p:spPr>
            <a:xfrm>
              <a:off x="5527717" y="2162547"/>
              <a:ext cx="1378677" cy="1373450"/>
            </a:xfrm>
            <a:prstGeom prst="rect">
              <a:avLst/>
            </a:prstGeom>
            <a:noFill/>
            <a:ln>
              <a:noFill/>
            </a:ln>
          </p:spPr>
        </p:pic>
      </p:grpSp>
      <p:sp>
        <p:nvSpPr>
          <p:cNvPr id="221" name="Google Shape;221;p25"/>
          <p:cNvSpPr txBox="1"/>
          <p:nvPr/>
        </p:nvSpPr>
        <p:spPr>
          <a:xfrm>
            <a:off x="2120500" y="2329850"/>
            <a:ext cx="13788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Literacy Learners</a:t>
            </a:r>
            <a:endParaRPr sz="1800">
              <a:solidFill>
                <a:schemeClr val="dk1"/>
              </a:solidFill>
              <a:latin typeface="Roboto"/>
              <a:ea typeface="Roboto"/>
              <a:cs typeface="Roboto"/>
              <a:sym typeface="Roboto"/>
            </a:endParaRPr>
          </a:p>
        </p:txBody>
      </p:sp>
      <p:pic>
        <p:nvPicPr>
          <p:cNvPr id="222" name="Google Shape;222;p25"/>
          <p:cNvPicPr preferRelativeResize="0"/>
          <p:nvPr/>
        </p:nvPicPr>
        <p:blipFill>
          <a:blip r:embed="rId4">
            <a:alphaModFix/>
          </a:blip>
          <a:stretch>
            <a:fillRect/>
          </a:stretch>
        </p:blipFill>
        <p:spPr>
          <a:xfrm>
            <a:off x="2125813" y="975622"/>
            <a:ext cx="1378677" cy="1373450"/>
          </a:xfrm>
          <a:prstGeom prst="rect">
            <a:avLst/>
          </a:prstGeom>
          <a:noFill/>
          <a:ln>
            <a:noFill/>
          </a:ln>
        </p:spPr>
      </p:pic>
      <p:grpSp>
        <p:nvGrpSpPr>
          <p:cNvPr id="223" name="Google Shape;223;p25"/>
          <p:cNvGrpSpPr/>
          <p:nvPr/>
        </p:nvGrpSpPr>
        <p:grpSpPr>
          <a:xfrm>
            <a:off x="3882661" y="2018422"/>
            <a:ext cx="1378677" cy="2434227"/>
            <a:chOff x="7199241" y="976947"/>
            <a:chExt cx="1378677" cy="2434227"/>
          </a:xfrm>
        </p:grpSpPr>
        <p:pic>
          <p:nvPicPr>
            <p:cNvPr id="224" name="Google Shape;224;p25"/>
            <p:cNvPicPr preferRelativeResize="0"/>
            <p:nvPr/>
          </p:nvPicPr>
          <p:blipFill>
            <a:blip r:embed="rId5">
              <a:alphaModFix/>
            </a:blip>
            <a:stretch>
              <a:fillRect/>
            </a:stretch>
          </p:blipFill>
          <p:spPr>
            <a:xfrm>
              <a:off x="7199241" y="976947"/>
              <a:ext cx="1378677" cy="1373448"/>
            </a:xfrm>
            <a:prstGeom prst="rect">
              <a:avLst/>
            </a:prstGeom>
            <a:noFill/>
            <a:ln>
              <a:noFill/>
            </a:ln>
          </p:spPr>
        </p:pic>
        <p:sp>
          <p:nvSpPr>
            <p:cNvPr id="225" name="Google Shape;225;p25"/>
            <p:cNvSpPr txBox="1"/>
            <p:nvPr/>
          </p:nvSpPr>
          <p:spPr>
            <a:xfrm>
              <a:off x="7204579" y="2331173"/>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Numeracy Learners</a:t>
              </a:r>
              <a:endParaRPr sz="1800">
                <a:solidFill>
                  <a:schemeClr val="dk1"/>
                </a:solidFill>
                <a:latin typeface="Roboto"/>
                <a:ea typeface="Roboto"/>
                <a:cs typeface="Roboto"/>
                <a:sym typeface="Roboto"/>
              </a:endParaRPr>
            </a:p>
          </p:txBody>
        </p:sp>
      </p:grpSp>
      <p:grpSp>
        <p:nvGrpSpPr>
          <p:cNvPr id="226" name="Google Shape;226;p25"/>
          <p:cNvGrpSpPr/>
          <p:nvPr/>
        </p:nvGrpSpPr>
        <p:grpSpPr>
          <a:xfrm>
            <a:off x="7396311" y="2018422"/>
            <a:ext cx="1378677" cy="2420620"/>
            <a:chOff x="2105369" y="2162552"/>
            <a:chExt cx="1378677" cy="2420620"/>
          </a:xfrm>
        </p:grpSpPr>
        <p:pic>
          <p:nvPicPr>
            <p:cNvPr id="227" name="Google Shape;227;p25"/>
            <p:cNvPicPr preferRelativeResize="0"/>
            <p:nvPr/>
          </p:nvPicPr>
          <p:blipFill rotWithShape="1">
            <a:blip r:embed="rId6">
              <a:alphaModFix/>
            </a:blip>
            <a:srcRect t="29" b="29"/>
            <a:stretch/>
          </p:blipFill>
          <p:spPr>
            <a:xfrm>
              <a:off x="2105369" y="2162552"/>
              <a:ext cx="1378677" cy="1373448"/>
            </a:xfrm>
            <a:prstGeom prst="rect">
              <a:avLst/>
            </a:prstGeom>
            <a:noFill/>
            <a:ln>
              <a:noFill/>
            </a:ln>
          </p:spPr>
        </p:pic>
        <p:sp>
          <p:nvSpPr>
            <p:cNvPr id="228" name="Google Shape;228;p25"/>
            <p:cNvSpPr txBox="1"/>
            <p:nvPr/>
          </p:nvSpPr>
          <p:spPr>
            <a:xfrm>
              <a:off x="2110708" y="3508272"/>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Computers in Use </a:t>
              </a:r>
              <a:endParaRPr sz="1800">
                <a:solidFill>
                  <a:schemeClr val="dk1"/>
                </a:solidFill>
                <a:latin typeface="Roboto"/>
                <a:ea typeface="Roboto"/>
                <a:cs typeface="Roboto"/>
                <a:sym typeface="Roboto"/>
              </a:endParaRPr>
            </a:p>
          </p:txBody>
        </p:sp>
      </p:grpSp>
      <p:sp>
        <p:nvSpPr>
          <p:cNvPr id="229" name="Google Shape;229;p2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230" name="Google Shape;230;p25"/>
          <p:cNvSpPr txBox="1">
            <a:spLocks noGrp="1"/>
          </p:cNvSpPr>
          <p:nvPr>
            <p:ph type="subTitle" idx="1"/>
          </p:nvPr>
        </p:nvSpPr>
        <p:spPr>
          <a:xfrm>
            <a:off x="369150"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31" name="Google Shape;231;p25"/>
          <p:cNvSpPr txBox="1">
            <a:spLocks noGrp="1"/>
          </p:cNvSpPr>
          <p:nvPr>
            <p:ph type="subTitle" idx="2"/>
          </p:nvPr>
        </p:nvSpPr>
        <p:spPr>
          <a:xfrm>
            <a:off x="3887988"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32" name="Google Shape;232;p25"/>
          <p:cNvSpPr txBox="1">
            <a:spLocks noGrp="1"/>
          </p:cNvSpPr>
          <p:nvPr>
            <p:ph type="subTitle" idx="3"/>
          </p:nvPr>
        </p:nvSpPr>
        <p:spPr>
          <a:xfrm>
            <a:off x="5510463" y="2371163"/>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33" name="Google Shape;233;p25"/>
          <p:cNvSpPr txBox="1">
            <a:spLocks noGrp="1"/>
          </p:cNvSpPr>
          <p:nvPr>
            <p:ph type="subTitle" idx="4"/>
          </p:nvPr>
        </p:nvSpPr>
        <p:spPr>
          <a:xfrm>
            <a:off x="7396325"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34" name="Google Shape;234;p25"/>
          <p:cNvSpPr txBox="1">
            <a:spLocks noGrp="1"/>
          </p:cNvSpPr>
          <p:nvPr>
            <p:ph type="subTitle" idx="5"/>
          </p:nvPr>
        </p:nvSpPr>
        <p:spPr>
          <a:xfrm>
            <a:off x="2131150" y="23197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35" name="Google Shape;235;p25"/>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lick 6 - Snapshot - White 1 3 1">
  <p:cSld name="CUSTOM_13_2_3_1">
    <p:bg>
      <p:bgPr>
        <a:solidFill>
          <a:schemeClr val="dk1"/>
        </a:solidFill>
        <a:effectLst/>
      </p:bgPr>
    </p:bg>
    <p:spTree>
      <p:nvGrpSpPr>
        <p:cNvPr id="1" name="Shape 236"/>
        <p:cNvGrpSpPr/>
        <p:nvPr/>
      </p:nvGrpSpPr>
      <p:grpSpPr>
        <a:xfrm>
          <a:off x="0" y="0"/>
          <a:ext cx="0" cy="0"/>
          <a:chOff x="0" y="0"/>
          <a:chExt cx="0" cy="0"/>
        </a:xfrm>
      </p:grpSpPr>
      <p:sp>
        <p:nvSpPr>
          <p:cNvPr id="237" name="Google Shape;237;p2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238" name="Google Shape;238;p26"/>
          <p:cNvGrpSpPr/>
          <p:nvPr/>
        </p:nvGrpSpPr>
        <p:grpSpPr>
          <a:xfrm>
            <a:off x="369010" y="2018422"/>
            <a:ext cx="1378677" cy="2434229"/>
            <a:chOff x="415585" y="1053147"/>
            <a:chExt cx="1378677" cy="2434229"/>
          </a:xfrm>
        </p:grpSpPr>
        <p:pic>
          <p:nvPicPr>
            <p:cNvPr id="239" name="Google Shape;239;p26"/>
            <p:cNvPicPr preferRelativeResize="0"/>
            <p:nvPr/>
          </p:nvPicPr>
          <p:blipFill rotWithShape="1">
            <a:blip r:embed="rId2">
              <a:alphaModFix/>
            </a:blip>
            <a:srcRect/>
            <a:stretch/>
          </p:blipFill>
          <p:spPr>
            <a:xfrm>
              <a:off x="415585" y="1053147"/>
              <a:ext cx="1378677" cy="1373450"/>
            </a:xfrm>
            <a:prstGeom prst="rect">
              <a:avLst/>
            </a:prstGeom>
            <a:noFill/>
            <a:ln>
              <a:noFill/>
            </a:ln>
          </p:spPr>
        </p:pic>
        <p:sp>
          <p:nvSpPr>
            <p:cNvPr id="240" name="Google Shape;240;p26"/>
            <p:cNvSpPr txBox="1"/>
            <p:nvPr/>
          </p:nvSpPr>
          <p:spPr>
            <a:xfrm>
              <a:off x="420923" y="2407375"/>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Schools</a:t>
              </a:r>
              <a:endParaRPr sz="1800">
                <a:solidFill>
                  <a:schemeClr val="lt1"/>
                </a:solidFill>
                <a:latin typeface="Roboto"/>
                <a:ea typeface="Roboto"/>
                <a:cs typeface="Roboto"/>
                <a:sym typeface="Roboto"/>
              </a:endParaRPr>
            </a:p>
          </p:txBody>
        </p:sp>
      </p:grpSp>
      <p:grpSp>
        <p:nvGrpSpPr>
          <p:cNvPr id="241" name="Google Shape;241;p26"/>
          <p:cNvGrpSpPr/>
          <p:nvPr/>
        </p:nvGrpSpPr>
        <p:grpSpPr>
          <a:xfrm>
            <a:off x="5505114" y="975627"/>
            <a:ext cx="1378677" cy="2415415"/>
            <a:chOff x="5527717" y="2162547"/>
            <a:chExt cx="1378677" cy="2415415"/>
          </a:xfrm>
        </p:grpSpPr>
        <p:sp>
          <p:nvSpPr>
            <p:cNvPr id="242" name="Google Shape;242;p26"/>
            <p:cNvSpPr txBox="1"/>
            <p:nvPr/>
          </p:nvSpPr>
          <p:spPr>
            <a:xfrm>
              <a:off x="5533056" y="3503063"/>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br>
                <a:rPr lang="en-GB" sz="2400" b="1">
                  <a:solidFill>
                    <a:schemeClr val="lt1"/>
                  </a:solidFill>
                  <a:latin typeface="Roboto"/>
                  <a:ea typeface="Roboto"/>
                  <a:cs typeface="Roboto"/>
                  <a:sym typeface="Roboto"/>
                </a:rPr>
              </a:br>
              <a:r>
                <a:rPr lang="en-GB" sz="1800">
                  <a:solidFill>
                    <a:schemeClr val="lt1"/>
                  </a:solidFill>
                  <a:latin typeface="Roboto"/>
                  <a:ea typeface="Roboto"/>
                  <a:cs typeface="Roboto"/>
                  <a:sym typeface="Roboto"/>
                </a:rPr>
                <a:t>Youth Jobs Created</a:t>
              </a:r>
              <a:endParaRPr sz="1800">
                <a:solidFill>
                  <a:schemeClr val="lt1"/>
                </a:solidFill>
                <a:latin typeface="Roboto"/>
                <a:ea typeface="Roboto"/>
                <a:cs typeface="Roboto"/>
                <a:sym typeface="Roboto"/>
              </a:endParaRPr>
            </a:p>
          </p:txBody>
        </p:sp>
        <p:pic>
          <p:nvPicPr>
            <p:cNvPr id="243" name="Google Shape;243;p26"/>
            <p:cNvPicPr preferRelativeResize="0"/>
            <p:nvPr/>
          </p:nvPicPr>
          <p:blipFill>
            <a:blip r:embed="rId3">
              <a:alphaModFix/>
            </a:blip>
            <a:stretch>
              <a:fillRect/>
            </a:stretch>
          </p:blipFill>
          <p:spPr>
            <a:xfrm>
              <a:off x="5527717" y="2162547"/>
              <a:ext cx="1378677" cy="1373450"/>
            </a:xfrm>
            <a:prstGeom prst="rect">
              <a:avLst/>
            </a:prstGeom>
            <a:noFill/>
            <a:ln>
              <a:noFill/>
            </a:ln>
          </p:spPr>
        </p:pic>
      </p:grpSp>
      <p:sp>
        <p:nvSpPr>
          <p:cNvPr id="244" name="Google Shape;244;p26"/>
          <p:cNvSpPr txBox="1"/>
          <p:nvPr/>
        </p:nvSpPr>
        <p:spPr>
          <a:xfrm>
            <a:off x="2120500" y="2329850"/>
            <a:ext cx="13788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Literacy Learners</a:t>
            </a:r>
            <a:endParaRPr sz="1800">
              <a:solidFill>
                <a:schemeClr val="lt1"/>
              </a:solidFill>
              <a:latin typeface="Roboto"/>
              <a:ea typeface="Roboto"/>
              <a:cs typeface="Roboto"/>
              <a:sym typeface="Roboto"/>
            </a:endParaRPr>
          </a:p>
        </p:txBody>
      </p:sp>
      <p:pic>
        <p:nvPicPr>
          <p:cNvPr id="245" name="Google Shape;245;p26"/>
          <p:cNvPicPr preferRelativeResize="0"/>
          <p:nvPr/>
        </p:nvPicPr>
        <p:blipFill>
          <a:blip r:embed="rId4">
            <a:alphaModFix/>
          </a:blip>
          <a:stretch>
            <a:fillRect/>
          </a:stretch>
        </p:blipFill>
        <p:spPr>
          <a:xfrm>
            <a:off x="2125813" y="975622"/>
            <a:ext cx="1378677" cy="1373450"/>
          </a:xfrm>
          <a:prstGeom prst="rect">
            <a:avLst/>
          </a:prstGeom>
          <a:noFill/>
          <a:ln>
            <a:noFill/>
          </a:ln>
        </p:spPr>
      </p:pic>
      <p:grpSp>
        <p:nvGrpSpPr>
          <p:cNvPr id="246" name="Google Shape;246;p26"/>
          <p:cNvGrpSpPr/>
          <p:nvPr/>
        </p:nvGrpSpPr>
        <p:grpSpPr>
          <a:xfrm>
            <a:off x="3882661" y="2018422"/>
            <a:ext cx="1378677" cy="2434227"/>
            <a:chOff x="7199241" y="976947"/>
            <a:chExt cx="1378677" cy="2434227"/>
          </a:xfrm>
        </p:grpSpPr>
        <p:pic>
          <p:nvPicPr>
            <p:cNvPr id="247" name="Google Shape;247;p26"/>
            <p:cNvPicPr preferRelativeResize="0"/>
            <p:nvPr/>
          </p:nvPicPr>
          <p:blipFill>
            <a:blip r:embed="rId5">
              <a:alphaModFix/>
            </a:blip>
            <a:stretch>
              <a:fillRect/>
            </a:stretch>
          </p:blipFill>
          <p:spPr>
            <a:xfrm>
              <a:off x="7199241" y="976947"/>
              <a:ext cx="1378677" cy="1373448"/>
            </a:xfrm>
            <a:prstGeom prst="rect">
              <a:avLst/>
            </a:prstGeom>
            <a:noFill/>
            <a:ln>
              <a:noFill/>
            </a:ln>
          </p:spPr>
        </p:pic>
        <p:sp>
          <p:nvSpPr>
            <p:cNvPr id="248" name="Google Shape;248;p26"/>
            <p:cNvSpPr txBox="1"/>
            <p:nvPr/>
          </p:nvSpPr>
          <p:spPr>
            <a:xfrm>
              <a:off x="7204579" y="2331173"/>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Numeracy Learners</a:t>
              </a:r>
              <a:endParaRPr sz="1800">
                <a:solidFill>
                  <a:schemeClr val="lt1"/>
                </a:solidFill>
                <a:latin typeface="Roboto"/>
                <a:ea typeface="Roboto"/>
                <a:cs typeface="Roboto"/>
                <a:sym typeface="Roboto"/>
              </a:endParaRPr>
            </a:p>
          </p:txBody>
        </p:sp>
      </p:grpSp>
      <p:grpSp>
        <p:nvGrpSpPr>
          <p:cNvPr id="249" name="Google Shape;249;p26"/>
          <p:cNvGrpSpPr/>
          <p:nvPr/>
        </p:nvGrpSpPr>
        <p:grpSpPr>
          <a:xfrm>
            <a:off x="7396311" y="2018422"/>
            <a:ext cx="1378677" cy="2420620"/>
            <a:chOff x="2105369" y="2162552"/>
            <a:chExt cx="1378677" cy="2420620"/>
          </a:xfrm>
        </p:grpSpPr>
        <p:pic>
          <p:nvPicPr>
            <p:cNvPr id="250" name="Google Shape;250;p26"/>
            <p:cNvPicPr preferRelativeResize="0"/>
            <p:nvPr/>
          </p:nvPicPr>
          <p:blipFill rotWithShape="1">
            <a:blip r:embed="rId6">
              <a:alphaModFix/>
            </a:blip>
            <a:srcRect t="29" b="29"/>
            <a:stretch/>
          </p:blipFill>
          <p:spPr>
            <a:xfrm>
              <a:off x="2105369" y="2162552"/>
              <a:ext cx="1378677" cy="1373448"/>
            </a:xfrm>
            <a:prstGeom prst="rect">
              <a:avLst/>
            </a:prstGeom>
            <a:noFill/>
            <a:ln>
              <a:noFill/>
            </a:ln>
          </p:spPr>
        </p:pic>
        <p:sp>
          <p:nvSpPr>
            <p:cNvPr id="251" name="Google Shape;251;p26"/>
            <p:cNvSpPr txBox="1"/>
            <p:nvPr/>
          </p:nvSpPr>
          <p:spPr>
            <a:xfrm>
              <a:off x="2110708" y="3508272"/>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lt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lt1"/>
                  </a:solidFill>
                  <a:latin typeface="Roboto"/>
                  <a:ea typeface="Roboto"/>
                  <a:cs typeface="Roboto"/>
                  <a:sym typeface="Roboto"/>
                </a:rPr>
                <a:t>Computers in Use </a:t>
              </a:r>
              <a:endParaRPr sz="1800">
                <a:solidFill>
                  <a:schemeClr val="lt1"/>
                </a:solidFill>
                <a:latin typeface="Roboto"/>
                <a:ea typeface="Roboto"/>
                <a:cs typeface="Roboto"/>
                <a:sym typeface="Roboto"/>
              </a:endParaRPr>
            </a:p>
          </p:txBody>
        </p:sp>
      </p:grpSp>
      <p:sp>
        <p:nvSpPr>
          <p:cNvPr id="252" name="Google Shape;252;p26"/>
          <p:cNvSpPr txBox="1">
            <a:spLocks noGrp="1"/>
          </p:cNvSpPr>
          <p:nvPr>
            <p:ph type="subTitle" idx="1"/>
          </p:nvPr>
        </p:nvSpPr>
        <p:spPr>
          <a:xfrm>
            <a:off x="369150"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2400"/>
              <a:buFont typeface="Roboto"/>
              <a:buNone/>
              <a:defRPr sz="2400" b="1">
                <a:solidFill>
                  <a:schemeClr val="lt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53" name="Google Shape;253;p26"/>
          <p:cNvSpPr txBox="1">
            <a:spLocks noGrp="1"/>
          </p:cNvSpPr>
          <p:nvPr>
            <p:ph type="subTitle" idx="2"/>
          </p:nvPr>
        </p:nvSpPr>
        <p:spPr>
          <a:xfrm>
            <a:off x="3887988"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2400"/>
              <a:buFont typeface="Roboto"/>
              <a:buNone/>
              <a:defRPr sz="2400" b="1">
                <a:solidFill>
                  <a:schemeClr val="lt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54" name="Google Shape;254;p26"/>
          <p:cNvSpPr txBox="1">
            <a:spLocks noGrp="1"/>
          </p:cNvSpPr>
          <p:nvPr>
            <p:ph type="subTitle" idx="3"/>
          </p:nvPr>
        </p:nvSpPr>
        <p:spPr>
          <a:xfrm>
            <a:off x="5510463" y="2371163"/>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2400"/>
              <a:buFont typeface="Roboto"/>
              <a:buNone/>
              <a:defRPr sz="2400" b="1">
                <a:solidFill>
                  <a:schemeClr val="lt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55" name="Google Shape;255;p26"/>
          <p:cNvSpPr txBox="1">
            <a:spLocks noGrp="1"/>
          </p:cNvSpPr>
          <p:nvPr>
            <p:ph type="subTitle" idx="4"/>
          </p:nvPr>
        </p:nvSpPr>
        <p:spPr>
          <a:xfrm>
            <a:off x="7396325"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2400"/>
              <a:buFont typeface="Roboto"/>
              <a:buNone/>
              <a:defRPr sz="2400" b="1">
                <a:solidFill>
                  <a:schemeClr val="lt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256" name="Google Shape;256;p26"/>
          <p:cNvSpPr txBox="1">
            <a:spLocks noGrp="1"/>
          </p:cNvSpPr>
          <p:nvPr>
            <p:ph type="subTitle" idx="5"/>
          </p:nvPr>
        </p:nvSpPr>
        <p:spPr>
          <a:xfrm>
            <a:off x="2131150" y="23197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2400"/>
              <a:buFont typeface="Roboto"/>
              <a:buNone/>
              <a:defRPr sz="2400" b="1">
                <a:solidFill>
                  <a:schemeClr val="lt1"/>
                </a:solidFill>
                <a:latin typeface="Roboto"/>
                <a:ea typeface="Roboto"/>
                <a:cs typeface="Roboto"/>
                <a:sym typeface="Roboto"/>
              </a:defRPr>
            </a:lvl1pPr>
            <a:lvl2pPr lvl="1"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2pPr>
            <a:lvl3pPr lvl="2"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3pPr>
            <a:lvl4pPr lvl="3"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4pPr>
            <a:lvl5pPr lvl="4"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5pPr>
            <a:lvl6pPr lvl="5"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6pPr>
            <a:lvl7pPr lvl="6"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7pPr>
            <a:lvl8pPr lvl="7"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8pPr>
            <a:lvl9pPr lvl="8" algn="ctr" rtl="0">
              <a:lnSpc>
                <a:spcPct val="115000"/>
              </a:lnSpc>
              <a:spcBef>
                <a:spcPts val="0"/>
              </a:spcBef>
              <a:spcAft>
                <a:spcPts val="0"/>
              </a:spcAft>
              <a:buClr>
                <a:schemeClr val="lt1"/>
              </a:buClr>
              <a:buSzPts val="2400"/>
              <a:buFont typeface="Roboto"/>
              <a:buNone/>
              <a:defRPr sz="2400">
                <a:solidFill>
                  <a:schemeClr val="lt1"/>
                </a:solidFill>
                <a:latin typeface="Roboto"/>
                <a:ea typeface="Roboto"/>
                <a:cs typeface="Roboto"/>
                <a:sym typeface="Roboto"/>
              </a:defRPr>
            </a:lvl9pPr>
          </a:lstStyle>
          <a:p>
            <a:endParaRPr/>
          </a:p>
        </p:txBody>
      </p:sp>
      <p:sp>
        <p:nvSpPr>
          <p:cNvPr id="257" name="Google Shape;257;p2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258" name="Google Shape;258;p26"/>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lick 6 - Snapshot - White 1 1">
  <p:cSld name="CUSTOM_13_2_1">
    <p:spTree>
      <p:nvGrpSpPr>
        <p:cNvPr id="1" name="Shape 259"/>
        <p:cNvGrpSpPr/>
        <p:nvPr/>
      </p:nvGrpSpPr>
      <p:grpSpPr>
        <a:xfrm>
          <a:off x="0" y="0"/>
          <a:ext cx="0" cy="0"/>
          <a:chOff x="0" y="0"/>
          <a:chExt cx="0" cy="0"/>
        </a:xfrm>
      </p:grpSpPr>
      <p:sp>
        <p:nvSpPr>
          <p:cNvPr id="260" name="Google Shape;260;p2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1" name="Google Shape;261;p27"/>
          <p:cNvSpPr txBox="1"/>
          <p:nvPr/>
        </p:nvSpPr>
        <p:spPr>
          <a:xfrm>
            <a:off x="369000" y="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Our Goal</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262" name="Google Shape;262;p2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263" name="Google Shape;263;p27"/>
          <p:cNvSpPr/>
          <p:nvPr/>
        </p:nvSpPr>
        <p:spPr>
          <a:xfrm>
            <a:off x="2242750" y="1523300"/>
            <a:ext cx="5721600" cy="24084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200">
                <a:solidFill>
                  <a:schemeClr val="lt1"/>
                </a:solidFill>
                <a:latin typeface="Roboto"/>
                <a:ea typeface="Roboto"/>
                <a:cs typeface="Roboto"/>
                <a:sym typeface="Roboto"/>
              </a:rPr>
              <a:t>Click Learning aims to </a:t>
            </a:r>
            <a:endParaRPr sz="220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GB" sz="2200">
                <a:solidFill>
                  <a:schemeClr val="lt1"/>
                </a:solidFill>
                <a:latin typeface="Roboto"/>
                <a:ea typeface="Roboto"/>
                <a:cs typeface="Roboto"/>
                <a:sym typeface="Roboto"/>
              </a:rPr>
              <a:t>reach</a:t>
            </a:r>
            <a:r>
              <a:rPr lang="en-GB" sz="2200" b="1">
                <a:solidFill>
                  <a:schemeClr val="lt1"/>
                </a:solidFill>
                <a:latin typeface="Roboto"/>
                <a:ea typeface="Roboto"/>
                <a:cs typeface="Roboto"/>
                <a:sym typeface="Roboto"/>
              </a:rPr>
              <a:t> </a:t>
            </a:r>
            <a:r>
              <a:rPr lang="en-GB" sz="2200" b="1">
                <a:solidFill>
                  <a:schemeClr val="dk2"/>
                </a:solidFill>
                <a:latin typeface="Roboto"/>
                <a:ea typeface="Roboto"/>
                <a:cs typeface="Roboto"/>
                <a:sym typeface="Roboto"/>
              </a:rPr>
              <a:t>1 million learners</a:t>
            </a:r>
            <a:r>
              <a:rPr lang="en-GB" sz="2200">
                <a:solidFill>
                  <a:schemeClr val="lt1"/>
                </a:solidFill>
                <a:latin typeface="Roboto"/>
                <a:ea typeface="Roboto"/>
                <a:cs typeface="Roboto"/>
                <a:sym typeface="Roboto"/>
              </a:rPr>
              <a:t> by 2025</a:t>
            </a:r>
            <a:br>
              <a:rPr lang="en-GB" sz="2200">
                <a:solidFill>
                  <a:schemeClr val="lt1"/>
                </a:solidFill>
                <a:latin typeface="Roboto"/>
                <a:ea typeface="Roboto"/>
                <a:cs typeface="Roboto"/>
                <a:sym typeface="Roboto"/>
              </a:rPr>
            </a:br>
            <a:r>
              <a:rPr lang="en-GB" sz="2200">
                <a:solidFill>
                  <a:schemeClr val="lt1"/>
                </a:solidFill>
                <a:latin typeface="Roboto"/>
                <a:ea typeface="Roboto"/>
                <a:cs typeface="Roboto"/>
                <a:sym typeface="Roboto"/>
              </a:rPr>
              <a:t>and teach them to </a:t>
            </a:r>
            <a:br>
              <a:rPr lang="en-GB" sz="2200">
                <a:solidFill>
                  <a:schemeClr val="lt1"/>
                </a:solidFill>
                <a:latin typeface="Roboto"/>
                <a:ea typeface="Roboto"/>
                <a:cs typeface="Roboto"/>
                <a:sym typeface="Roboto"/>
              </a:rPr>
            </a:br>
            <a:r>
              <a:rPr lang="en-GB" sz="2200">
                <a:solidFill>
                  <a:schemeClr val="lt1"/>
                </a:solidFill>
                <a:latin typeface="Roboto"/>
                <a:ea typeface="Roboto"/>
                <a:cs typeface="Roboto"/>
                <a:sym typeface="Roboto"/>
              </a:rPr>
              <a:t>read for meaning and calculate with confidence by 2030</a:t>
            </a:r>
            <a:endParaRPr sz="2200">
              <a:solidFill>
                <a:schemeClr val="lt1"/>
              </a:solidFill>
              <a:latin typeface="Roboto"/>
              <a:ea typeface="Roboto"/>
              <a:cs typeface="Roboto"/>
              <a:sym typeface="Roboto"/>
            </a:endParaRPr>
          </a:p>
        </p:txBody>
      </p:sp>
      <p:pic>
        <p:nvPicPr>
          <p:cNvPr id="264" name="Google Shape;264;p27"/>
          <p:cNvPicPr preferRelativeResize="0"/>
          <p:nvPr/>
        </p:nvPicPr>
        <p:blipFill>
          <a:blip r:embed="rId2">
            <a:alphaModFix/>
          </a:blip>
          <a:stretch>
            <a:fillRect/>
          </a:stretch>
        </p:blipFill>
        <p:spPr>
          <a:xfrm>
            <a:off x="-4103" y="884359"/>
            <a:ext cx="2257425" cy="3905250"/>
          </a:xfrm>
          <a:prstGeom prst="rect">
            <a:avLst/>
          </a:prstGeom>
          <a:noFill/>
          <a:ln>
            <a:noFill/>
          </a:ln>
        </p:spPr>
      </p:pic>
      <p:sp>
        <p:nvSpPr>
          <p:cNvPr id="265" name="Google Shape;265;p27"/>
          <p:cNvSpPr txBox="1"/>
          <p:nvPr/>
        </p:nvSpPr>
        <p:spPr>
          <a:xfrm>
            <a:off x="2242825" y="3901550"/>
            <a:ext cx="5721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b="1">
                <a:solidFill>
                  <a:schemeClr val="lt2"/>
                </a:solidFill>
                <a:latin typeface="Roboto"/>
                <a:ea typeface="Roboto"/>
                <a:cs typeface="Roboto"/>
                <a:sym typeface="Roboto"/>
              </a:rPr>
              <a:t>Building solid foundations for a </a:t>
            </a:r>
            <a:r>
              <a:rPr lang="en-GB" sz="2000" b="1">
                <a:solidFill>
                  <a:schemeClr val="dk2"/>
                </a:solidFill>
                <a:latin typeface="Roboto"/>
                <a:ea typeface="Roboto"/>
                <a:cs typeface="Roboto"/>
                <a:sym typeface="Roboto"/>
              </a:rPr>
              <a:t>better future</a:t>
            </a:r>
            <a:r>
              <a:rPr lang="en-GB" sz="2000" b="1">
                <a:solidFill>
                  <a:schemeClr val="lt2"/>
                </a:solidFill>
                <a:latin typeface="Roboto"/>
                <a:ea typeface="Roboto"/>
                <a:cs typeface="Roboto"/>
                <a:sym typeface="Roboto"/>
              </a:rPr>
              <a:t>.</a:t>
            </a:r>
            <a:endParaRPr sz="2000">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2954">
          <p15:clr>
            <a:srgbClr val="FA7B17"/>
          </p15:clr>
        </p15:guide>
        <p15:guide id="2" pos="5528">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lick 6 - Snapshot - White 1 1 2">
  <p:cSld name="CUSTOM_13_2_1_2">
    <p:spTree>
      <p:nvGrpSpPr>
        <p:cNvPr id="1" name="Shape 266"/>
        <p:cNvGrpSpPr/>
        <p:nvPr/>
      </p:nvGrpSpPr>
      <p:grpSpPr>
        <a:xfrm>
          <a:off x="0" y="0"/>
          <a:ext cx="0" cy="0"/>
          <a:chOff x="0" y="0"/>
          <a:chExt cx="0" cy="0"/>
        </a:xfrm>
      </p:grpSpPr>
      <p:sp>
        <p:nvSpPr>
          <p:cNvPr id="267" name="Google Shape;267;p2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8" name="Google Shape;268;p2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269" name="Google Shape;269;p28"/>
          <p:cNvSpPr/>
          <p:nvPr/>
        </p:nvSpPr>
        <p:spPr>
          <a:xfrm>
            <a:off x="2242750" y="1523300"/>
            <a:ext cx="5721600" cy="24084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200">
                <a:solidFill>
                  <a:schemeClr val="lt1"/>
                </a:solidFill>
                <a:latin typeface="Roboto"/>
                <a:ea typeface="Roboto"/>
                <a:cs typeface="Roboto"/>
                <a:sym typeface="Roboto"/>
              </a:rPr>
              <a:t>Our aim is to set learners on track with the foundational literacy, numeracy and digital skills they need to </a:t>
            </a:r>
            <a:r>
              <a:rPr lang="en-GB" sz="2200" b="1">
                <a:solidFill>
                  <a:schemeClr val="dk2"/>
                </a:solidFill>
                <a:latin typeface="Roboto"/>
                <a:ea typeface="Roboto"/>
                <a:cs typeface="Roboto"/>
                <a:sym typeface="Roboto"/>
              </a:rPr>
              <a:t>build sustainable livelihoods </a:t>
            </a:r>
            <a:r>
              <a:rPr lang="en-GB" sz="2200">
                <a:solidFill>
                  <a:schemeClr val="lt1"/>
                </a:solidFill>
                <a:latin typeface="Roboto"/>
                <a:ea typeface="Roboto"/>
                <a:cs typeface="Roboto"/>
                <a:sym typeface="Roboto"/>
              </a:rPr>
              <a:t>in the future.</a:t>
            </a:r>
            <a:endParaRPr sz="2200">
              <a:solidFill>
                <a:schemeClr val="lt1"/>
              </a:solidFill>
              <a:latin typeface="Roboto"/>
              <a:ea typeface="Roboto"/>
              <a:cs typeface="Roboto"/>
              <a:sym typeface="Roboto"/>
            </a:endParaRPr>
          </a:p>
        </p:txBody>
      </p:sp>
      <p:pic>
        <p:nvPicPr>
          <p:cNvPr id="270" name="Google Shape;270;p28"/>
          <p:cNvPicPr preferRelativeResize="0"/>
          <p:nvPr/>
        </p:nvPicPr>
        <p:blipFill>
          <a:blip r:embed="rId2">
            <a:alphaModFix/>
          </a:blip>
          <a:stretch>
            <a:fillRect/>
          </a:stretch>
        </p:blipFill>
        <p:spPr>
          <a:xfrm>
            <a:off x="-4103" y="884359"/>
            <a:ext cx="2257425" cy="390525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54">
          <p15:clr>
            <a:srgbClr val="FA7B17"/>
          </p15:clr>
        </p15:guide>
        <p15:guide id="2" pos="5528">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 - White 2 1 1">
  <p:cSld name="BIG_NUMBER_2_3_2_1">
    <p:bg>
      <p:bgPr>
        <a:solidFill>
          <a:schemeClr val="lt1"/>
        </a:solidFill>
        <a:effectLst/>
      </p:bgPr>
    </p:bg>
    <p:spTree>
      <p:nvGrpSpPr>
        <p:cNvPr id="1" name="Shape 271"/>
        <p:cNvGrpSpPr/>
        <p:nvPr/>
      </p:nvGrpSpPr>
      <p:grpSpPr>
        <a:xfrm>
          <a:off x="0" y="0"/>
          <a:ext cx="0" cy="0"/>
          <a:chOff x="0" y="0"/>
          <a:chExt cx="0" cy="0"/>
        </a:xfrm>
      </p:grpSpPr>
      <p:sp>
        <p:nvSpPr>
          <p:cNvPr id="272" name="Google Shape;272;p2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273" name="Google Shape;273;p2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74" name="Google Shape;274;p29"/>
          <p:cNvSpPr/>
          <p:nvPr/>
        </p:nvSpPr>
        <p:spPr>
          <a:xfrm>
            <a:off x="373250" y="984325"/>
            <a:ext cx="3959700" cy="3704400"/>
          </a:xfrm>
          <a:prstGeom prst="roundRect">
            <a:avLst>
              <a:gd name="adj" fmla="val 0"/>
            </a:avLst>
          </a:prstGeom>
          <a:solidFill>
            <a:schemeClr val="lt1"/>
          </a:solidFill>
          <a:ln>
            <a:noFill/>
          </a:ln>
        </p:spPr>
        <p:txBody>
          <a:bodyPr spcFirstLastPara="1" wrap="square" lIns="126000" tIns="91425" rIns="126000" bIns="91425" anchor="t" anchorCtr="0">
            <a:noAutofit/>
          </a:bodyPr>
          <a:lstStyle/>
          <a:p>
            <a:pPr marL="0" lvl="0" indent="0" algn="ctr" rtl="0">
              <a:lnSpc>
                <a:spcPct val="115000"/>
              </a:lnSpc>
              <a:spcBef>
                <a:spcPts val="0"/>
              </a:spcBef>
              <a:spcAft>
                <a:spcPts val="0"/>
              </a:spcAft>
              <a:buNone/>
            </a:pPr>
            <a:r>
              <a:rPr lang="en-GB" sz="2200">
                <a:solidFill>
                  <a:schemeClr val="dk1"/>
                </a:solidFill>
                <a:latin typeface="Roboto"/>
                <a:ea typeface="Roboto"/>
                <a:cs typeface="Roboto"/>
                <a:sym typeface="Roboto"/>
              </a:rPr>
              <a:t>Click Learning aims to </a:t>
            </a:r>
            <a:endParaRPr sz="22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GB" sz="2200">
                <a:solidFill>
                  <a:schemeClr val="dk1"/>
                </a:solidFill>
                <a:latin typeface="Roboto"/>
                <a:ea typeface="Roboto"/>
                <a:cs typeface="Roboto"/>
                <a:sym typeface="Roboto"/>
              </a:rPr>
              <a:t>reach</a:t>
            </a:r>
            <a:r>
              <a:rPr lang="en-GB" sz="2200" b="1">
                <a:solidFill>
                  <a:schemeClr val="dk1"/>
                </a:solidFill>
                <a:latin typeface="Roboto"/>
                <a:ea typeface="Roboto"/>
                <a:cs typeface="Roboto"/>
                <a:sym typeface="Roboto"/>
              </a:rPr>
              <a:t> </a:t>
            </a:r>
            <a:r>
              <a:rPr lang="en-GB" sz="2200" b="1">
                <a:solidFill>
                  <a:schemeClr val="dk2"/>
                </a:solidFill>
                <a:latin typeface="Roboto"/>
                <a:ea typeface="Roboto"/>
                <a:cs typeface="Roboto"/>
                <a:sym typeface="Roboto"/>
              </a:rPr>
              <a:t>1 million learners</a:t>
            </a:r>
            <a:r>
              <a:rPr lang="en-GB" sz="2200">
                <a:solidFill>
                  <a:schemeClr val="dk1"/>
                </a:solidFill>
                <a:latin typeface="Roboto"/>
                <a:ea typeface="Roboto"/>
                <a:cs typeface="Roboto"/>
                <a:sym typeface="Roboto"/>
              </a:rPr>
              <a:t> by 2025 and teach them to </a:t>
            </a:r>
            <a:br>
              <a:rPr lang="en-GB" sz="2200">
                <a:solidFill>
                  <a:schemeClr val="dk1"/>
                </a:solidFill>
                <a:latin typeface="Roboto"/>
                <a:ea typeface="Roboto"/>
                <a:cs typeface="Roboto"/>
                <a:sym typeface="Roboto"/>
              </a:rPr>
            </a:br>
            <a:r>
              <a:rPr lang="en-GB" sz="2200">
                <a:solidFill>
                  <a:schemeClr val="dk1"/>
                </a:solidFill>
                <a:latin typeface="Roboto"/>
                <a:ea typeface="Roboto"/>
                <a:cs typeface="Roboto"/>
                <a:sym typeface="Roboto"/>
              </a:rPr>
              <a:t>read for meaning and calculate with confidence by 2030.</a:t>
            </a:r>
            <a:br>
              <a:rPr lang="en-GB" sz="2200">
                <a:solidFill>
                  <a:schemeClr val="dk1"/>
                </a:solidFill>
                <a:latin typeface="Roboto"/>
                <a:ea typeface="Roboto"/>
                <a:cs typeface="Roboto"/>
                <a:sym typeface="Roboto"/>
              </a:rPr>
            </a:br>
            <a:endParaRPr sz="2200">
              <a:solidFill>
                <a:schemeClr val="dk1"/>
              </a:solidFill>
              <a:latin typeface="Roboto"/>
              <a:ea typeface="Roboto"/>
              <a:cs typeface="Roboto"/>
              <a:sym typeface="Roboto"/>
            </a:endParaRPr>
          </a:p>
          <a:p>
            <a:pPr marL="0" lvl="0" indent="0" algn="ctr" rtl="0">
              <a:spcBef>
                <a:spcPts val="0"/>
              </a:spcBef>
              <a:spcAft>
                <a:spcPts val="0"/>
              </a:spcAft>
              <a:buNone/>
            </a:pPr>
            <a:r>
              <a:rPr lang="en-GB" sz="2200" b="1">
                <a:solidFill>
                  <a:schemeClr val="lt2"/>
                </a:solidFill>
                <a:latin typeface="Roboto"/>
                <a:ea typeface="Roboto"/>
                <a:cs typeface="Roboto"/>
                <a:sym typeface="Roboto"/>
              </a:rPr>
              <a:t>Building solid foundations for a </a:t>
            </a:r>
            <a:r>
              <a:rPr lang="en-GB" sz="2200" b="1">
                <a:solidFill>
                  <a:schemeClr val="dk2"/>
                </a:solidFill>
                <a:latin typeface="Roboto"/>
                <a:ea typeface="Roboto"/>
                <a:cs typeface="Roboto"/>
                <a:sym typeface="Roboto"/>
              </a:rPr>
              <a:t>better future</a:t>
            </a:r>
            <a:r>
              <a:rPr lang="en-GB" sz="2200" b="1">
                <a:solidFill>
                  <a:schemeClr val="lt2"/>
                </a:solidFill>
                <a:latin typeface="Roboto"/>
                <a:ea typeface="Roboto"/>
                <a:cs typeface="Roboto"/>
                <a:sym typeface="Roboto"/>
              </a:rPr>
              <a:t>.</a:t>
            </a:r>
            <a:endParaRPr sz="2200">
              <a:latin typeface="Roboto"/>
              <a:ea typeface="Roboto"/>
              <a:cs typeface="Roboto"/>
              <a:sym typeface="Roboto"/>
            </a:endParaRPr>
          </a:p>
          <a:p>
            <a:pPr marL="0" lvl="0" indent="0" algn="ctr" rtl="0">
              <a:lnSpc>
                <a:spcPct val="115000"/>
              </a:lnSpc>
              <a:spcBef>
                <a:spcPts val="0"/>
              </a:spcBef>
              <a:spcAft>
                <a:spcPts val="0"/>
              </a:spcAft>
              <a:buNone/>
            </a:pPr>
            <a:endParaRPr sz="2200">
              <a:solidFill>
                <a:schemeClr val="dk1"/>
              </a:solidFill>
              <a:latin typeface="Roboto"/>
              <a:ea typeface="Roboto"/>
              <a:cs typeface="Roboto"/>
              <a:sym typeface="Roboto"/>
            </a:endParaRPr>
          </a:p>
        </p:txBody>
      </p:sp>
      <p:sp>
        <p:nvSpPr>
          <p:cNvPr id="275" name="Google Shape;275;p29"/>
          <p:cNvSpPr txBox="1"/>
          <p:nvPr/>
        </p:nvSpPr>
        <p:spPr>
          <a:xfrm>
            <a:off x="369000" y="0"/>
            <a:ext cx="3959700" cy="939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GB" sz="3000" b="1">
                <a:solidFill>
                  <a:schemeClr val="dk1"/>
                </a:solidFill>
                <a:latin typeface="Roboto"/>
                <a:ea typeface="Roboto"/>
                <a:cs typeface="Roboto"/>
                <a:sym typeface="Roboto"/>
              </a:rPr>
              <a:t>Our Goal</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pic>
        <p:nvPicPr>
          <p:cNvPr id="276" name="Google Shape;276;p29"/>
          <p:cNvPicPr preferRelativeResize="0"/>
          <p:nvPr/>
        </p:nvPicPr>
        <p:blipFill rotWithShape="1">
          <a:blip r:embed="rId2">
            <a:alphaModFix/>
          </a:blip>
          <a:srcRect l="24077" r="16663"/>
          <a:stretch/>
        </p:blipFill>
        <p:spPr>
          <a:xfrm flipH="1">
            <a:off x="4534674" y="0"/>
            <a:ext cx="4609326" cy="5143498"/>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 - White 1 1 1">
  <p:cSld name="BIG_NUMBER_2_5_1">
    <p:spTree>
      <p:nvGrpSpPr>
        <p:cNvPr id="1" name="Shape 277"/>
        <p:cNvGrpSpPr/>
        <p:nvPr/>
      </p:nvGrpSpPr>
      <p:grpSpPr>
        <a:xfrm>
          <a:off x="0" y="0"/>
          <a:ext cx="0" cy="0"/>
          <a:chOff x="0" y="0"/>
          <a:chExt cx="0" cy="0"/>
        </a:xfrm>
      </p:grpSpPr>
      <p:pic>
        <p:nvPicPr>
          <p:cNvPr id="278" name="Google Shape;278;p30"/>
          <p:cNvPicPr preferRelativeResize="0"/>
          <p:nvPr/>
        </p:nvPicPr>
        <p:blipFill rotWithShape="1">
          <a:blip r:embed="rId2">
            <a:alphaModFix/>
          </a:blip>
          <a:srcRect l="24077" r="16663"/>
          <a:stretch/>
        </p:blipFill>
        <p:spPr>
          <a:xfrm flipH="1">
            <a:off x="-1" y="0"/>
            <a:ext cx="4609326" cy="5143498"/>
          </a:xfrm>
          <a:prstGeom prst="rect">
            <a:avLst/>
          </a:prstGeom>
          <a:noFill/>
          <a:ln>
            <a:noFill/>
          </a:ln>
        </p:spPr>
      </p:pic>
      <p:sp>
        <p:nvSpPr>
          <p:cNvPr id="279" name="Google Shape;279;p3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280" name="Google Shape;280;p3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281" name="Google Shape;281;p30"/>
          <p:cNvSpPr txBox="1"/>
          <p:nvPr/>
        </p:nvSpPr>
        <p:spPr>
          <a:xfrm>
            <a:off x="4636200" y="0"/>
            <a:ext cx="4137000" cy="939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GB" sz="3000" b="1">
                <a:solidFill>
                  <a:schemeClr val="dk1"/>
                </a:solidFill>
                <a:latin typeface="Roboto"/>
                <a:ea typeface="Roboto"/>
                <a:cs typeface="Roboto"/>
                <a:sym typeface="Roboto"/>
              </a:rPr>
              <a:t>Our Goal</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282" name="Google Shape;282;p30"/>
          <p:cNvSpPr txBox="1"/>
          <p:nvPr/>
        </p:nvSpPr>
        <p:spPr>
          <a:xfrm>
            <a:off x="4754875" y="939600"/>
            <a:ext cx="4018200" cy="3926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2200">
                <a:solidFill>
                  <a:schemeClr val="dk1"/>
                </a:solidFill>
                <a:latin typeface="Roboto"/>
                <a:ea typeface="Roboto"/>
                <a:cs typeface="Roboto"/>
                <a:sym typeface="Roboto"/>
              </a:rPr>
              <a:t>Click Learning aims to </a:t>
            </a:r>
            <a:endParaRPr sz="22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GB" sz="2200">
                <a:solidFill>
                  <a:schemeClr val="dk1"/>
                </a:solidFill>
                <a:latin typeface="Roboto"/>
                <a:ea typeface="Roboto"/>
                <a:cs typeface="Roboto"/>
                <a:sym typeface="Roboto"/>
              </a:rPr>
              <a:t>reach</a:t>
            </a:r>
            <a:r>
              <a:rPr lang="en-GB" sz="2200" b="1">
                <a:solidFill>
                  <a:schemeClr val="dk1"/>
                </a:solidFill>
                <a:latin typeface="Roboto"/>
                <a:ea typeface="Roboto"/>
                <a:cs typeface="Roboto"/>
                <a:sym typeface="Roboto"/>
              </a:rPr>
              <a:t> </a:t>
            </a:r>
            <a:r>
              <a:rPr lang="en-GB" sz="2200" b="1">
                <a:solidFill>
                  <a:schemeClr val="dk2"/>
                </a:solidFill>
                <a:latin typeface="Roboto"/>
                <a:ea typeface="Roboto"/>
                <a:cs typeface="Roboto"/>
                <a:sym typeface="Roboto"/>
              </a:rPr>
              <a:t>1 million learners</a:t>
            </a:r>
            <a:r>
              <a:rPr lang="en-GB" sz="2200">
                <a:solidFill>
                  <a:schemeClr val="dk1"/>
                </a:solidFill>
                <a:latin typeface="Roboto"/>
                <a:ea typeface="Roboto"/>
                <a:cs typeface="Roboto"/>
                <a:sym typeface="Roboto"/>
              </a:rPr>
              <a:t> by 2025 and teach them to </a:t>
            </a:r>
            <a:br>
              <a:rPr lang="en-GB" sz="2200">
                <a:solidFill>
                  <a:schemeClr val="dk1"/>
                </a:solidFill>
                <a:latin typeface="Roboto"/>
                <a:ea typeface="Roboto"/>
                <a:cs typeface="Roboto"/>
                <a:sym typeface="Roboto"/>
              </a:rPr>
            </a:br>
            <a:r>
              <a:rPr lang="en-GB" sz="2200">
                <a:solidFill>
                  <a:schemeClr val="dk1"/>
                </a:solidFill>
                <a:latin typeface="Roboto"/>
                <a:ea typeface="Roboto"/>
                <a:cs typeface="Roboto"/>
                <a:sym typeface="Roboto"/>
              </a:rPr>
              <a:t>read for meaning and calculate with confidence by 2030.</a:t>
            </a:r>
            <a:br>
              <a:rPr lang="en-GB" sz="2200">
                <a:solidFill>
                  <a:schemeClr val="dk1"/>
                </a:solidFill>
                <a:latin typeface="Roboto"/>
                <a:ea typeface="Roboto"/>
                <a:cs typeface="Roboto"/>
                <a:sym typeface="Roboto"/>
              </a:rPr>
            </a:br>
            <a:endParaRPr sz="2200">
              <a:solidFill>
                <a:schemeClr val="dk1"/>
              </a:solidFill>
              <a:latin typeface="Roboto"/>
              <a:ea typeface="Roboto"/>
              <a:cs typeface="Roboto"/>
              <a:sym typeface="Roboto"/>
            </a:endParaRPr>
          </a:p>
          <a:p>
            <a:pPr marL="0" lvl="0" indent="0" algn="ctr" rtl="0">
              <a:spcBef>
                <a:spcPts val="0"/>
              </a:spcBef>
              <a:spcAft>
                <a:spcPts val="0"/>
              </a:spcAft>
              <a:buNone/>
            </a:pPr>
            <a:r>
              <a:rPr lang="en-GB" sz="2200" b="1">
                <a:solidFill>
                  <a:schemeClr val="lt2"/>
                </a:solidFill>
                <a:latin typeface="Roboto"/>
                <a:ea typeface="Roboto"/>
                <a:cs typeface="Roboto"/>
                <a:sym typeface="Roboto"/>
              </a:rPr>
              <a:t>Building solid foundations for a </a:t>
            </a:r>
            <a:r>
              <a:rPr lang="en-GB" sz="2200" b="1">
                <a:solidFill>
                  <a:schemeClr val="dk2"/>
                </a:solidFill>
                <a:latin typeface="Roboto"/>
                <a:ea typeface="Roboto"/>
                <a:cs typeface="Roboto"/>
                <a:sym typeface="Roboto"/>
              </a:rPr>
              <a:t>better future</a:t>
            </a:r>
            <a:r>
              <a:rPr lang="en-GB" sz="2200" b="1">
                <a:solidFill>
                  <a:schemeClr val="lt2"/>
                </a:solidFill>
                <a:latin typeface="Roboto"/>
                <a:ea typeface="Roboto"/>
                <a:cs typeface="Roboto"/>
                <a:sym typeface="Roboto"/>
              </a:rPr>
              <a:t>.</a:t>
            </a:r>
            <a:endParaRPr sz="2200">
              <a:latin typeface="Roboto"/>
              <a:ea typeface="Roboto"/>
              <a:cs typeface="Roboto"/>
              <a:sym typeface="Roboto"/>
            </a:endParaRPr>
          </a:p>
          <a:p>
            <a:pPr marL="0" lvl="0" indent="0" algn="ctr" rtl="0">
              <a:lnSpc>
                <a:spcPct val="115000"/>
              </a:lnSpc>
              <a:spcBef>
                <a:spcPts val="0"/>
              </a:spcBef>
              <a:spcAft>
                <a:spcPts val="0"/>
              </a:spcAft>
              <a:buNone/>
            </a:pPr>
            <a:endParaRPr sz="2200">
              <a:solidFill>
                <a:schemeClr val="dk1"/>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pos="5526">
          <p15:clr>
            <a:srgbClr val="FA7B17"/>
          </p15:clr>
        </p15:guide>
        <p15:guide id="2" orient="horz" pos="197">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1C" type="tx">
  <p:cSld name="TITLE_AND_BODY">
    <p:spTree>
      <p:nvGrpSpPr>
        <p:cNvPr id="1" name="Shape 19"/>
        <p:cNvGrpSpPr/>
        <p:nvPr/>
      </p:nvGrpSpPr>
      <p:grpSpPr>
        <a:xfrm>
          <a:off x="0" y="0"/>
          <a:ext cx="0" cy="0"/>
          <a:chOff x="0" y="0"/>
          <a:chExt cx="0" cy="0"/>
        </a:xfrm>
      </p:grpSpPr>
      <p:pic>
        <p:nvPicPr>
          <p:cNvPr id="20" name="Google Shape;20;p4"/>
          <p:cNvPicPr preferRelativeResize="0"/>
          <p:nvPr/>
        </p:nvPicPr>
        <p:blipFill>
          <a:blip r:embed="rId2">
            <a:alphaModFix/>
          </a:blip>
          <a:stretch>
            <a:fillRect/>
          </a:stretch>
        </p:blipFill>
        <p:spPr>
          <a:xfrm>
            <a:off x="399825" y="414650"/>
            <a:ext cx="1723849" cy="464874"/>
          </a:xfrm>
          <a:prstGeom prst="rect">
            <a:avLst/>
          </a:prstGeom>
          <a:noFill/>
          <a:ln>
            <a:noFill/>
          </a:ln>
        </p:spPr>
      </p:pic>
      <p:pic>
        <p:nvPicPr>
          <p:cNvPr id="21" name="Google Shape;21;p4"/>
          <p:cNvPicPr preferRelativeResize="0"/>
          <p:nvPr/>
        </p:nvPicPr>
        <p:blipFill>
          <a:blip r:embed="rId3">
            <a:alphaModFix/>
          </a:blip>
          <a:stretch>
            <a:fillRect/>
          </a:stretch>
        </p:blipFill>
        <p:spPr>
          <a:xfrm>
            <a:off x="0" y="3229207"/>
            <a:ext cx="9144003" cy="1914286"/>
          </a:xfrm>
          <a:prstGeom prst="rect">
            <a:avLst/>
          </a:prstGeom>
          <a:noFill/>
          <a:ln>
            <a:noFill/>
          </a:ln>
        </p:spPr>
      </p:pic>
      <p:pic>
        <p:nvPicPr>
          <p:cNvPr id="22" name="Google Shape;22;p4"/>
          <p:cNvPicPr preferRelativeResize="0"/>
          <p:nvPr/>
        </p:nvPicPr>
        <p:blipFill>
          <a:blip r:embed="rId4">
            <a:alphaModFix/>
          </a:blip>
          <a:stretch>
            <a:fillRect/>
          </a:stretch>
        </p:blipFill>
        <p:spPr>
          <a:xfrm>
            <a:off x="4311213" y="23825"/>
            <a:ext cx="3721920" cy="5143495"/>
          </a:xfrm>
          <a:prstGeom prst="rect">
            <a:avLst/>
          </a:prstGeom>
          <a:noFill/>
          <a:ln>
            <a:noFill/>
          </a:ln>
        </p:spPr>
      </p:pic>
      <p:sp>
        <p:nvSpPr>
          <p:cNvPr id="23" name="Google Shape;23;p4"/>
          <p:cNvSpPr txBox="1">
            <a:spLocks noGrp="1"/>
          </p:cNvSpPr>
          <p:nvPr>
            <p:ph type="title"/>
          </p:nvPr>
        </p:nvSpPr>
        <p:spPr>
          <a:xfrm>
            <a:off x="377550" y="1225750"/>
            <a:ext cx="4284000" cy="11220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3400"/>
              <a:buFont typeface="Roboto"/>
              <a:buNone/>
              <a:defRPr sz="3400" b="1">
                <a:solidFill>
                  <a:schemeClr val="dk1"/>
                </a:solidFill>
                <a:latin typeface="Roboto"/>
                <a:ea typeface="Roboto"/>
                <a:cs typeface="Roboto"/>
                <a:sym typeface="Roboto"/>
              </a:defRPr>
            </a:lvl1pPr>
            <a:lvl2pPr lvl="1" rtl="0">
              <a:spcBef>
                <a:spcPts val="0"/>
              </a:spcBef>
              <a:spcAft>
                <a:spcPts val="0"/>
              </a:spcAft>
              <a:buSzPts val="3400"/>
              <a:buFont typeface="Roboto"/>
              <a:buNone/>
              <a:defRPr sz="3400">
                <a:latin typeface="Roboto"/>
                <a:ea typeface="Roboto"/>
                <a:cs typeface="Roboto"/>
                <a:sym typeface="Roboto"/>
              </a:defRPr>
            </a:lvl2pPr>
            <a:lvl3pPr lvl="2" rtl="0">
              <a:spcBef>
                <a:spcPts val="0"/>
              </a:spcBef>
              <a:spcAft>
                <a:spcPts val="0"/>
              </a:spcAft>
              <a:buSzPts val="3400"/>
              <a:buFont typeface="Roboto"/>
              <a:buNone/>
              <a:defRPr sz="3400">
                <a:latin typeface="Roboto"/>
                <a:ea typeface="Roboto"/>
                <a:cs typeface="Roboto"/>
                <a:sym typeface="Roboto"/>
              </a:defRPr>
            </a:lvl3pPr>
            <a:lvl4pPr lvl="3" rtl="0">
              <a:spcBef>
                <a:spcPts val="0"/>
              </a:spcBef>
              <a:spcAft>
                <a:spcPts val="0"/>
              </a:spcAft>
              <a:buSzPts val="3400"/>
              <a:buFont typeface="Roboto"/>
              <a:buNone/>
              <a:defRPr sz="3400">
                <a:latin typeface="Roboto"/>
                <a:ea typeface="Roboto"/>
                <a:cs typeface="Roboto"/>
                <a:sym typeface="Roboto"/>
              </a:defRPr>
            </a:lvl4pPr>
            <a:lvl5pPr lvl="4" rtl="0">
              <a:spcBef>
                <a:spcPts val="0"/>
              </a:spcBef>
              <a:spcAft>
                <a:spcPts val="0"/>
              </a:spcAft>
              <a:buSzPts val="3400"/>
              <a:buFont typeface="Roboto"/>
              <a:buNone/>
              <a:defRPr sz="3400">
                <a:latin typeface="Roboto"/>
                <a:ea typeface="Roboto"/>
                <a:cs typeface="Roboto"/>
                <a:sym typeface="Roboto"/>
              </a:defRPr>
            </a:lvl5pPr>
            <a:lvl6pPr lvl="5" rtl="0">
              <a:spcBef>
                <a:spcPts val="0"/>
              </a:spcBef>
              <a:spcAft>
                <a:spcPts val="0"/>
              </a:spcAft>
              <a:buSzPts val="3400"/>
              <a:buFont typeface="Roboto"/>
              <a:buNone/>
              <a:defRPr sz="3400">
                <a:latin typeface="Roboto"/>
                <a:ea typeface="Roboto"/>
                <a:cs typeface="Roboto"/>
                <a:sym typeface="Roboto"/>
              </a:defRPr>
            </a:lvl6pPr>
            <a:lvl7pPr lvl="6" rtl="0">
              <a:spcBef>
                <a:spcPts val="0"/>
              </a:spcBef>
              <a:spcAft>
                <a:spcPts val="0"/>
              </a:spcAft>
              <a:buSzPts val="3400"/>
              <a:buFont typeface="Roboto"/>
              <a:buNone/>
              <a:defRPr sz="3400">
                <a:latin typeface="Roboto"/>
                <a:ea typeface="Roboto"/>
                <a:cs typeface="Roboto"/>
                <a:sym typeface="Roboto"/>
              </a:defRPr>
            </a:lvl7pPr>
            <a:lvl8pPr lvl="7" rtl="0">
              <a:spcBef>
                <a:spcPts val="0"/>
              </a:spcBef>
              <a:spcAft>
                <a:spcPts val="0"/>
              </a:spcAft>
              <a:buSzPts val="3400"/>
              <a:buFont typeface="Roboto"/>
              <a:buNone/>
              <a:defRPr sz="3400">
                <a:latin typeface="Roboto"/>
                <a:ea typeface="Roboto"/>
                <a:cs typeface="Roboto"/>
                <a:sym typeface="Roboto"/>
              </a:defRPr>
            </a:lvl8pPr>
            <a:lvl9pPr lvl="8" rtl="0">
              <a:spcBef>
                <a:spcPts val="0"/>
              </a:spcBef>
              <a:spcAft>
                <a:spcPts val="0"/>
              </a:spcAft>
              <a:buSzPts val="3400"/>
              <a:buFont typeface="Roboto"/>
              <a:buNone/>
              <a:defRPr sz="3400">
                <a:latin typeface="Roboto"/>
                <a:ea typeface="Roboto"/>
                <a:cs typeface="Roboto"/>
                <a:sym typeface="Roboto"/>
              </a:defRPr>
            </a:lvl9pPr>
          </a:lstStyle>
          <a:p>
            <a:endParaRPr/>
          </a:p>
        </p:txBody>
      </p:sp>
      <p:sp>
        <p:nvSpPr>
          <p:cNvPr id="24" name="Google Shape;24;p4"/>
          <p:cNvSpPr txBox="1">
            <a:spLocks noGrp="1"/>
          </p:cNvSpPr>
          <p:nvPr>
            <p:ph type="subTitle" idx="1"/>
          </p:nvPr>
        </p:nvSpPr>
        <p:spPr>
          <a:xfrm>
            <a:off x="381150" y="2253200"/>
            <a:ext cx="4284000" cy="465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1pPr>
            <a:lvl2pPr lvl="1" rtl="0">
              <a:spcBef>
                <a:spcPts val="0"/>
              </a:spcBef>
              <a:spcAft>
                <a:spcPts val="0"/>
              </a:spcAft>
              <a:buSzPts val="1800"/>
              <a:buFont typeface="Roboto"/>
              <a:buNone/>
              <a:defRPr sz="1800">
                <a:latin typeface="Roboto"/>
                <a:ea typeface="Roboto"/>
                <a:cs typeface="Roboto"/>
                <a:sym typeface="Roboto"/>
              </a:defRPr>
            </a:lvl2pPr>
            <a:lvl3pPr lvl="2" rtl="0">
              <a:spcBef>
                <a:spcPts val="0"/>
              </a:spcBef>
              <a:spcAft>
                <a:spcPts val="0"/>
              </a:spcAft>
              <a:buSzPts val="1800"/>
              <a:buFont typeface="Roboto"/>
              <a:buNone/>
              <a:defRPr sz="1800">
                <a:latin typeface="Roboto"/>
                <a:ea typeface="Roboto"/>
                <a:cs typeface="Roboto"/>
                <a:sym typeface="Roboto"/>
              </a:defRPr>
            </a:lvl3pPr>
            <a:lvl4pPr lvl="3" rtl="0">
              <a:spcBef>
                <a:spcPts val="0"/>
              </a:spcBef>
              <a:spcAft>
                <a:spcPts val="0"/>
              </a:spcAft>
              <a:buSzPts val="1800"/>
              <a:buFont typeface="Roboto"/>
              <a:buNone/>
              <a:defRPr sz="1800">
                <a:latin typeface="Roboto"/>
                <a:ea typeface="Roboto"/>
                <a:cs typeface="Roboto"/>
                <a:sym typeface="Roboto"/>
              </a:defRPr>
            </a:lvl4pPr>
            <a:lvl5pPr lvl="4" rtl="0">
              <a:spcBef>
                <a:spcPts val="0"/>
              </a:spcBef>
              <a:spcAft>
                <a:spcPts val="0"/>
              </a:spcAft>
              <a:buSzPts val="1800"/>
              <a:buFont typeface="Roboto"/>
              <a:buNone/>
              <a:defRPr sz="1800">
                <a:latin typeface="Roboto"/>
                <a:ea typeface="Roboto"/>
                <a:cs typeface="Roboto"/>
                <a:sym typeface="Roboto"/>
              </a:defRPr>
            </a:lvl5pPr>
            <a:lvl6pPr lvl="5" rtl="0">
              <a:spcBef>
                <a:spcPts val="0"/>
              </a:spcBef>
              <a:spcAft>
                <a:spcPts val="0"/>
              </a:spcAft>
              <a:buSzPts val="1800"/>
              <a:buFont typeface="Roboto"/>
              <a:buNone/>
              <a:defRPr sz="1800">
                <a:latin typeface="Roboto"/>
                <a:ea typeface="Roboto"/>
                <a:cs typeface="Roboto"/>
                <a:sym typeface="Roboto"/>
              </a:defRPr>
            </a:lvl6pPr>
            <a:lvl7pPr lvl="6" rtl="0">
              <a:spcBef>
                <a:spcPts val="0"/>
              </a:spcBef>
              <a:spcAft>
                <a:spcPts val="0"/>
              </a:spcAft>
              <a:buSzPts val="1800"/>
              <a:buFont typeface="Roboto"/>
              <a:buNone/>
              <a:defRPr sz="1800">
                <a:latin typeface="Roboto"/>
                <a:ea typeface="Roboto"/>
                <a:cs typeface="Roboto"/>
                <a:sym typeface="Roboto"/>
              </a:defRPr>
            </a:lvl7pPr>
            <a:lvl8pPr lvl="7" rtl="0">
              <a:spcBef>
                <a:spcPts val="0"/>
              </a:spcBef>
              <a:spcAft>
                <a:spcPts val="0"/>
              </a:spcAft>
              <a:buSzPts val="1800"/>
              <a:buFont typeface="Roboto"/>
              <a:buNone/>
              <a:defRPr sz="1800">
                <a:latin typeface="Roboto"/>
                <a:ea typeface="Roboto"/>
                <a:cs typeface="Roboto"/>
                <a:sym typeface="Roboto"/>
              </a:defRPr>
            </a:lvl8pPr>
            <a:lvl9pPr lvl="8" rtl="0">
              <a:spcBef>
                <a:spcPts val="0"/>
              </a:spcBef>
              <a:spcAft>
                <a:spcPts val="0"/>
              </a:spcAft>
              <a:buSzPts val="1800"/>
              <a:buFont typeface="Roboto"/>
              <a:buNone/>
              <a:defRPr sz="1800">
                <a:latin typeface="Roboto"/>
                <a:ea typeface="Roboto"/>
                <a:cs typeface="Roboto"/>
                <a:sym typeface="Roboto"/>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lick 3 - What - White 1">
  <p:cSld name="BIG_NUMBER_3_1_3_2">
    <p:spTree>
      <p:nvGrpSpPr>
        <p:cNvPr id="1" name="Shape 283"/>
        <p:cNvGrpSpPr/>
        <p:nvPr/>
      </p:nvGrpSpPr>
      <p:grpSpPr>
        <a:xfrm>
          <a:off x="0" y="0"/>
          <a:ext cx="0" cy="0"/>
          <a:chOff x="0" y="0"/>
          <a:chExt cx="0" cy="0"/>
        </a:xfrm>
      </p:grpSpPr>
      <p:sp>
        <p:nvSpPr>
          <p:cNvPr id="284" name="Google Shape;284;p31"/>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285" name="Google Shape;285;p31"/>
          <p:cNvSpPr txBox="1"/>
          <p:nvPr/>
        </p:nvSpPr>
        <p:spPr>
          <a:xfrm>
            <a:off x="1146225" y="1060525"/>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dk1"/>
                </a:solidFill>
                <a:latin typeface="Roboto"/>
                <a:ea typeface="Roboto"/>
                <a:cs typeface="Roboto"/>
                <a:sym typeface="Roboto"/>
              </a:rPr>
              <a:t>Provide </a:t>
            </a:r>
            <a:r>
              <a:rPr lang="en-GB" sz="1800">
                <a:solidFill>
                  <a:schemeClr val="dk2"/>
                </a:solidFill>
                <a:latin typeface="Roboto"/>
                <a:ea typeface="Roboto"/>
                <a:cs typeface="Roboto"/>
                <a:sym typeface="Roboto"/>
              </a:rPr>
              <a:t>learner logins</a:t>
            </a:r>
            <a:r>
              <a:rPr lang="en-GB" sz="1800">
                <a:solidFill>
                  <a:schemeClr val="dk1"/>
                </a:solidFill>
                <a:latin typeface="Roboto"/>
                <a:ea typeface="Roboto"/>
                <a:cs typeface="Roboto"/>
                <a:sym typeface="Roboto"/>
              </a:rPr>
              <a:t> for self-paced </a:t>
            </a:r>
            <a:r>
              <a:rPr lang="en-GB" sz="1800">
                <a:solidFill>
                  <a:schemeClr val="dk2"/>
                </a:solidFill>
                <a:latin typeface="Roboto"/>
                <a:ea typeface="Roboto"/>
                <a:cs typeface="Roboto"/>
                <a:sym typeface="Roboto"/>
              </a:rPr>
              <a:t>individualised</a:t>
            </a:r>
            <a:r>
              <a:rPr lang="en-GB" sz="1800">
                <a:solidFill>
                  <a:schemeClr val="dk1"/>
                </a:solidFill>
                <a:latin typeface="Roboto"/>
                <a:ea typeface="Roboto"/>
                <a:cs typeface="Roboto"/>
                <a:sym typeface="Roboto"/>
              </a:rPr>
              <a:t> e-learning software</a:t>
            </a:r>
            <a:endParaRPr sz="1800">
              <a:latin typeface="Roboto"/>
              <a:ea typeface="Roboto"/>
              <a:cs typeface="Roboto"/>
              <a:sym typeface="Roboto"/>
            </a:endParaRPr>
          </a:p>
        </p:txBody>
      </p:sp>
      <p:sp>
        <p:nvSpPr>
          <p:cNvPr id="286" name="Google Shape;286;p31"/>
          <p:cNvSpPr txBox="1"/>
          <p:nvPr/>
        </p:nvSpPr>
        <p:spPr>
          <a:xfrm>
            <a:off x="1146225" y="2964708"/>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dk1"/>
                </a:solidFill>
                <a:latin typeface="Roboto"/>
                <a:ea typeface="Roboto"/>
                <a:cs typeface="Roboto"/>
                <a:sym typeface="Roboto"/>
              </a:rPr>
              <a:t>Fund, train &amp; develop </a:t>
            </a:r>
            <a:r>
              <a:rPr lang="en-GB" sz="1800">
                <a:solidFill>
                  <a:schemeClr val="dk2"/>
                </a:solidFill>
                <a:latin typeface="Roboto"/>
                <a:ea typeface="Roboto"/>
                <a:cs typeface="Roboto"/>
                <a:sym typeface="Roboto"/>
              </a:rPr>
              <a:t>facilitators </a:t>
            </a:r>
            <a:r>
              <a:rPr lang="en-GB" sz="1800">
                <a:solidFill>
                  <a:schemeClr val="dk1"/>
                </a:solidFill>
                <a:latin typeface="Roboto"/>
                <a:ea typeface="Roboto"/>
                <a:cs typeface="Roboto"/>
                <a:sym typeface="Roboto"/>
              </a:rPr>
              <a:t>to assist in schools</a:t>
            </a:r>
            <a:endParaRPr sz="1800">
              <a:solidFill>
                <a:schemeClr val="dk1"/>
              </a:solidFill>
              <a:latin typeface="Roboto"/>
              <a:ea typeface="Roboto"/>
              <a:cs typeface="Roboto"/>
              <a:sym typeface="Roboto"/>
            </a:endParaRPr>
          </a:p>
        </p:txBody>
      </p:sp>
      <p:sp>
        <p:nvSpPr>
          <p:cNvPr id="287" name="Google Shape;287;p31"/>
          <p:cNvSpPr txBox="1"/>
          <p:nvPr/>
        </p:nvSpPr>
        <p:spPr>
          <a:xfrm>
            <a:off x="1146225" y="2012616"/>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dk1"/>
                </a:solidFill>
                <a:latin typeface="Roboto"/>
                <a:ea typeface="Roboto"/>
                <a:cs typeface="Roboto"/>
                <a:sym typeface="Roboto"/>
              </a:rPr>
              <a:t>Assist in enabling schools with </a:t>
            </a:r>
            <a:r>
              <a:rPr lang="en-GB" sz="1800">
                <a:solidFill>
                  <a:schemeClr val="dk2"/>
                </a:solidFill>
                <a:latin typeface="Roboto"/>
                <a:ea typeface="Roboto"/>
                <a:cs typeface="Roboto"/>
                <a:sym typeface="Roboto"/>
              </a:rPr>
              <a:t>devices / security / connectivity</a:t>
            </a:r>
            <a:endParaRPr sz="1800">
              <a:solidFill>
                <a:schemeClr val="dk1"/>
              </a:solidFill>
              <a:latin typeface="Roboto"/>
              <a:ea typeface="Roboto"/>
              <a:cs typeface="Roboto"/>
              <a:sym typeface="Roboto"/>
            </a:endParaRPr>
          </a:p>
        </p:txBody>
      </p:sp>
      <p:sp>
        <p:nvSpPr>
          <p:cNvPr id="288" name="Google Shape;288;p31"/>
          <p:cNvSpPr txBox="1"/>
          <p:nvPr/>
        </p:nvSpPr>
        <p:spPr>
          <a:xfrm>
            <a:off x="6537525" y="10605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dk1"/>
                </a:solidFill>
                <a:latin typeface="Roboto"/>
                <a:ea typeface="Roboto"/>
                <a:cs typeface="Roboto"/>
                <a:sym typeface="Roboto"/>
              </a:rPr>
              <a:t>Improved learner outcomes</a:t>
            </a:r>
            <a:endParaRPr sz="1800">
              <a:solidFill>
                <a:schemeClr val="dk1"/>
              </a:solidFill>
              <a:latin typeface="Roboto"/>
              <a:ea typeface="Roboto"/>
              <a:cs typeface="Roboto"/>
              <a:sym typeface="Roboto"/>
            </a:endParaRPr>
          </a:p>
        </p:txBody>
      </p:sp>
      <p:sp>
        <p:nvSpPr>
          <p:cNvPr id="289" name="Google Shape;289;p31"/>
          <p:cNvSpPr txBox="1"/>
          <p:nvPr/>
        </p:nvSpPr>
        <p:spPr>
          <a:xfrm>
            <a:off x="1146225" y="3916800"/>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dk1"/>
                </a:solidFill>
                <a:latin typeface="Roboto"/>
                <a:ea typeface="Roboto"/>
                <a:cs typeface="Roboto"/>
                <a:sym typeface="Roboto"/>
              </a:rPr>
              <a:t>Provide implementation </a:t>
            </a:r>
            <a:r>
              <a:rPr lang="en-GB" sz="1800">
                <a:solidFill>
                  <a:schemeClr val="dk2"/>
                </a:solidFill>
                <a:latin typeface="Roboto"/>
                <a:ea typeface="Roboto"/>
                <a:cs typeface="Roboto"/>
                <a:sym typeface="Roboto"/>
              </a:rPr>
              <a:t>support guidance &amp; monitoring </a:t>
            </a:r>
            <a:r>
              <a:rPr lang="en-GB" sz="1800">
                <a:solidFill>
                  <a:schemeClr val="dk1"/>
                </a:solidFill>
                <a:latin typeface="Roboto"/>
                <a:ea typeface="Roboto"/>
                <a:cs typeface="Roboto"/>
                <a:sym typeface="Roboto"/>
              </a:rPr>
              <a:t>over </a:t>
            </a:r>
            <a:r>
              <a:rPr lang="en-GB" sz="1800">
                <a:solidFill>
                  <a:schemeClr val="dk2"/>
                </a:solidFill>
                <a:latin typeface="Roboto"/>
                <a:ea typeface="Roboto"/>
                <a:cs typeface="Roboto"/>
                <a:sym typeface="Roboto"/>
              </a:rPr>
              <a:t>multiple years</a:t>
            </a:r>
            <a:endParaRPr sz="1800">
              <a:latin typeface="Roboto"/>
              <a:ea typeface="Roboto"/>
              <a:cs typeface="Roboto"/>
              <a:sym typeface="Roboto"/>
            </a:endParaRPr>
          </a:p>
        </p:txBody>
      </p:sp>
      <p:pic>
        <p:nvPicPr>
          <p:cNvPr id="290" name="Google Shape;290;p31"/>
          <p:cNvPicPr preferRelativeResize="0"/>
          <p:nvPr/>
        </p:nvPicPr>
        <p:blipFill>
          <a:blip r:embed="rId2">
            <a:alphaModFix/>
          </a:blip>
          <a:stretch>
            <a:fillRect/>
          </a:stretch>
        </p:blipFill>
        <p:spPr>
          <a:xfrm>
            <a:off x="346000" y="1060525"/>
            <a:ext cx="792000" cy="792000"/>
          </a:xfrm>
          <a:prstGeom prst="rect">
            <a:avLst/>
          </a:prstGeom>
          <a:noFill/>
          <a:ln>
            <a:noFill/>
          </a:ln>
        </p:spPr>
      </p:pic>
      <p:sp>
        <p:nvSpPr>
          <p:cNvPr id="291" name="Google Shape;291;p31"/>
          <p:cNvSpPr txBox="1"/>
          <p:nvPr/>
        </p:nvSpPr>
        <p:spPr>
          <a:xfrm>
            <a:off x="374400" y="43200"/>
            <a:ext cx="8621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We deploy online English literacy &amp; numeracy programmes in under-serviced primary schools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292" name="Google Shape;292;p31"/>
          <p:cNvSpPr txBox="1"/>
          <p:nvPr/>
        </p:nvSpPr>
        <p:spPr>
          <a:xfrm>
            <a:off x="6537525" y="29647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dk1"/>
                </a:solidFill>
                <a:latin typeface="Roboto"/>
                <a:ea typeface="Roboto"/>
                <a:cs typeface="Roboto"/>
                <a:sym typeface="Roboto"/>
              </a:rPr>
              <a:t>Youth employment</a:t>
            </a:r>
            <a:endParaRPr sz="1800" b="1">
              <a:solidFill>
                <a:schemeClr val="dk1"/>
              </a:solidFill>
              <a:latin typeface="Roboto"/>
              <a:ea typeface="Roboto"/>
              <a:cs typeface="Roboto"/>
              <a:sym typeface="Roboto"/>
            </a:endParaRPr>
          </a:p>
        </p:txBody>
      </p:sp>
      <p:pic>
        <p:nvPicPr>
          <p:cNvPr id="293" name="Google Shape;293;p31"/>
          <p:cNvPicPr preferRelativeResize="0"/>
          <p:nvPr/>
        </p:nvPicPr>
        <p:blipFill>
          <a:blip r:embed="rId3">
            <a:alphaModFix/>
          </a:blip>
          <a:stretch>
            <a:fillRect/>
          </a:stretch>
        </p:blipFill>
        <p:spPr>
          <a:xfrm>
            <a:off x="346000" y="2964708"/>
            <a:ext cx="792000" cy="792000"/>
          </a:xfrm>
          <a:prstGeom prst="rect">
            <a:avLst/>
          </a:prstGeom>
          <a:noFill/>
          <a:ln>
            <a:noFill/>
          </a:ln>
        </p:spPr>
      </p:pic>
      <p:pic>
        <p:nvPicPr>
          <p:cNvPr id="294" name="Google Shape;294;p31"/>
          <p:cNvPicPr preferRelativeResize="0"/>
          <p:nvPr/>
        </p:nvPicPr>
        <p:blipFill>
          <a:blip r:embed="rId4">
            <a:alphaModFix/>
          </a:blip>
          <a:stretch>
            <a:fillRect/>
          </a:stretch>
        </p:blipFill>
        <p:spPr>
          <a:xfrm>
            <a:off x="5751517" y="3916825"/>
            <a:ext cx="792000" cy="792000"/>
          </a:xfrm>
          <a:prstGeom prst="rect">
            <a:avLst/>
          </a:prstGeom>
          <a:noFill/>
          <a:ln>
            <a:noFill/>
          </a:ln>
        </p:spPr>
      </p:pic>
      <p:pic>
        <p:nvPicPr>
          <p:cNvPr id="295" name="Google Shape;295;p31"/>
          <p:cNvPicPr preferRelativeResize="0"/>
          <p:nvPr/>
        </p:nvPicPr>
        <p:blipFill>
          <a:blip r:embed="rId5">
            <a:alphaModFix/>
          </a:blip>
          <a:stretch>
            <a:fillRect/>
          </a:stretch>
        </p:blipFill>
        <p:spPr>
          <a:xfrm>
            <a:off x="346000" y="3916800"/>
            <a:ext cx="792000" cy="792000"/>
          </a:xfrm>
          <a:prstGeom prst="rect">
            <a:avLst/>
          </a:prstGeom>
          <a:noFill/>
          <a:ln>
            <a:noFill/>
          </a:ln>
        </p:spPr>
      </p:pic>
      <p:pic>
        <p:nvPicPr>
          <p:cNvPr id="296" name="Google Shape;296;p31"/>
          <p:cNvPicPr preferRelativeResize="0"/>
          <p:nvPr/>
        </p:nvPicPr>
        <p:blipFill>
          <a:blip r:embed="rId6">
            <a:alphaModFix/>
          </a:blip>
          <a:stretch>
            <a:fillRect/>
          </a:stretch>
        </p:blipFill>
        <p:spPr>
          <a:xfrm>
            <a:off x="5751513" y="2964713"/>
            <a:ext cx="792000" cy="792000"/>
          </a:xfrm>
          <a:prstGeom prst="rect">
            <a:avLst/>
          </a:prstGeom>
          <a:noFill/>
          <a:ln>
            <a:noFill/>
          </a:ln>
        </p:spPr>
      </p:pic>
      <p:pic>
        <p:nvPicPr>
          <p:cNvPr id="297" name="Google Shape;297;p31"/>
          <p:cNvPicPr preferRelativeResize="0"/>
          <p:nvPr/>
        </p:nvPicPr>
        <p:blipFill>
          <a:blip r:embed="rId7">
            <a:alphaModFix/>
          </a:blip>
          <a:stretch>
            <a:fillRect/>
          </a:stretch>
        </p:blipFill>
        <p:spPr>
          <a:xfrm>
            <a:off x="5751517" y="2012616"/>
            <a:ext cx="792000" cy="792000"/>
          </a:xfrm>
          <a:prstGeom prst="rect">
            <a:avLst/>
          </a:prstGeom>
          <a:noFill/>
          <a:ln>
            <a:noFill/>
          </a:ln>
        </p:spPr>
      </p:pic>
      <p:pic>
        <p:nvPicPr>
          <p:cNvPr id="298" name="Google Shape;298;p31"/>
          <p:cNvPicPr preferRelativeResize="0"/>
          <p:nvPr/>
        </p:nvPicPr>
        <p:blipFill>
          <a:blip r:embed="rId8">
            <a:alphaModFix/>
          </a:blip>
          <a:stretch>
            <a:fillRect/>
          </a:stretch>
        </p:blipFill>
        <p:spPr>
          <a:xfrm>
            <a:off x="346007" y="2012616"/>
            <a:ext cx="792000" cy="792000"/>
          </a:xfrm>
          <a:prstGeom prst="rect">
            <a:avLst/>
          </a:prstGeom>
          <a:noFill/>
          <a:ln>
            <a:noFill/>
          </a:ln>
        </p:spPr>
      </p:pic>
      <p:sp>
        <p:nvSpPr>
          <p:cNvPr id="299" name="Google Shape;299;p31"/>
          <p:cNvSpPr txBox="1"/>
          <p:nvPr/>
        </p:nvSpPr>
        <p:spPr>
          <a:xfrm>
            <a:off x="6537525" y="2012616"/>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dk1"/>
                </a:solidFill>
                <a:latin typeface="Roboto"/>
                <a:ea typeface="Roboto"/>
                <a:cs typeface="Roboto"/>
                <a:sym typeface="Roboto"/>
              </a:rPr>
              <a:t>Digital skills</a:t>
            </a:r>
            <a:endParaRPr sz="1800" b="1">
              <a:solidFill>
                <a:schemeClr val="dk1"/>
              </a:solidFill>
              <a:latin typeface="Roboto"/>
              <a:ea typeface="Roboto"/>
              <a:cs typeface="Roboto"/>
              <a:sym typeface="Roboto"/>
            </a:endParaRPr>
          </a:p>
        </p:txBody>
      </p:sp>
      <p:sp>
        <p:nvSpPr>
          <p:cNvPr id="300" name="Google Shape;300;p3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301" name="Google Shape;301;p31"/>
          <p:cNvPicPr preferRelativeResize="0"/>
          <p:nvPr/>
        </p:nvPicPr>
        <p:blipFill>
          <a:blip r:embed="rId9">
            <a:alphaModFix/>
          </a:blip>
          <a:stretch>
            <a:fillRect/>
          </a:stretch>
        </p:blipFill>
        <p:spPr>
          <a:xfrm>
            <a:off x="5751532" y="1060525"/>
            <a:ext cx="792000" cy="792000"/>
          </a:xfrm>
          <a:prstGeom prst="rect">
            <a:avLst/>
          </a:prstGeom>
          <a:noFill/>
          <a:ln>
            <a:noFill/>
          </a:ln>
        </p:spPr>
      </p:pic>
      <p:sp>
        <p:nvSpPr>
          <p:cNvPr id="302" name="Google Shape;302;p31"/>
          <p:cNvSpPr txBox="1"/>
          <p:nvPr/>
        </p:nvSpPr>
        <p:spPr>
          <a:xfrm>
            <a:off x="6537525" y="39168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dk1"/>
                </a:solidFill>
                <a:latin typeface="Roboto"/>
                <a:ea typeface="Roboto"/>
                <a:cs typeface="Roboto"/>
                <a:sym typeface="Roboto"/>
              </a:rPr>
              <a:t>Real-time insights</a:t>
            </a:r>
            <a:endParaRPr sz="1800" b="1">
              <a:solidFill>
                <a:schemeClr val="dk1"/>
              </a:solidFill>
              <a:latin typeface="Roboto"/>
              <a:ea typeface="Roboto"/>
              <a:cs typeface="Roboto"/>
              <a:sym typeface="Roboto"/>
            </a:endParaRPr>
          </a:p>
        </p:txBody>
      </p:sp>
      <p:sp>
        <p:nvSpPr>
          <p:cNvPr id="303" name="Google Shape;303;p31"/>
          <p:cNvSpPr/>
          <p:nvPr/>
        </p:nvSpPr>
        <p:spPr>
          <a:xfrm>
            <a:off x="5635250" y="10604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304" name="Google Shape;304;p31"/>
          <p:cNvSpPr/>
          <p:nvPr/>
        </p:nvSpPr>
        <p:spPr>
          <a:xfrm>
            <a:off x="5635250" y="20126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305" name="Google Shape;305;p31"/>
          <p:cNvSpPr/>
          <p:nvPr/>
        </p:nvSpPr>
        <p:spPr>
          <a:xfrm>
            <a:off x="5635250" y="29647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306" name="Google Shape;306;p31"/>
          <p:cNvSpPr/>
          <p:nvPr/>
        </p:nvSpPr>
        <p:spPr>
          <a:xfrm>
            <a:off x="5635250" y="39168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966">
          <p15:clr>
            <a:srgbClr val="FA7B17"/>
          </p15:clr>
        </p15:guide>
        <p15:guide id="2" pos="3527">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lick 3 - What - Blue 2">
  <p:cSld name="BIG_NUMBER_3_1_3_1_2">
    <p:bg>
      <p:bgPr>
        <a:solidFill>
          <a:schemeClr val="dk1"/>
        </a:solidFill>
        <a:effectLst/>
      </p:bgPr>
    </p:bg>
    <p:spTree>
      <p:nvGrpSpPr>
        <p:cNvPr id="1" name="Shape 307"/>
        <p:cNvGrpSpPr/>
        <p:nvPr/>
      </p:nvGrpSpPr>
      <p:grpSpPr>
        <a:xfrm>
          <a:off x="0" y="0"/>
          <a:ext cx="0" cy="0"/>
          <a:chOff x="0" y="0"/>
          <a:chExt cx="0" cy="0"/>
        </a:xfrm>
      </p:grpSpPr>
      <p:sp>
        <p:nvSpPr>
          <p:cNvPr id="308" name="Google Shape;308;p32"/>
          <p:cNvSpPr txBox="1"/>
          <p:nvPr/>
        </p:nvSpPr>
        <p:spPr>
          <a:xfrm>
            <a:off x="1146225" y="1060525"/>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lt1"/>
                </a:solidFill>
                <a:latin typeface="Roboto"/>
                <a:ea typeface="Roboto"/>
                <a:cs typeface="Roboto"/>
                <a:sym typeface="Roboto"/>
              </a:rPr>
              <a:t>Provide</a:t>
            </a:r>
            <a:r>
              <a:rPr lang="en-GB" sz="1800">
                <a:solidFill>
                  <a:schemeClr val="dk1"/>
                </a:solidFill>
                <a:latin typeface="Roboto"/>
                <a:ea typeface="Roboto"/>
                <a:cs typeface="Roboto"/>
                <a:sym typeface="Roboto"/>
              </a:rPr>
              <a:t> </a:t>
            </a:r>
            <a:r>
              <a:rPr lang="en-GB" sz="1800">
                <a:solidFill>
                  <a:schemeClr val="dk2"/>
                </a:solidFill>
                <a:latin typeface="Roboto"/>
                <a:ea typeface="Roboto"/>
                <a:cs typeface="Roboto"/>
                <a:sym typeface="Roboto"/>
              </a:rPr>
              <a:t>learner logins</a:t>
            </a:r>
            <a:r>
              <a:rPr lang="en-GB" sz="1800">
                <a:solidFill>
                  <a:schemeClr val="dk1"/>
                </a:solidFill>
                <a:latin typeface="Roboto"/>
                <a:ea typeface="Roboto"/>
                <a:cs typeface="Roboto"/>
                <a:sym typeface="Roboto"/>
              </a:rPr>
              <a:t> </a:t>
            </a:r>
            <a:r>
              <a:rPr lang="en-GB" sz="1800">
                <a:solidFill>
                  <a:schemeClr val="lt1"/>
                </a:solidFill>
                <a:latin typeface="Roboto"/>
                <a:ea typeface="Roboto"/>
                <a:cs typeface="Roboto"/>
                <a:sym typeface="Roboto"/>
              </a:rPr>
              <a:t>for self-paced</a:t>
            </a:r>
            <a:r>
              <a:rPr lang="en-GB" sz="1800">
                <a:solidFill>
                  <a:schemeClr val="dk1"/>
                </a:solidFill>
                <a:latin typeface="Roboto"/>
                <a:ea typeface="Roboto"/>
                <a:cs typeface="Roboto"/>
                <a:sym typeface="Roboto"/>
              </a:rPr>
              <a:t> </a:t>
            </a:r>
            <a:r>
              <a:rPr lang="en-GB" sz="1800">
                <a:solidFill>
                  <a:schemeClr val="dk2"/>
                </a:solidFill>
                <a:latin typeface="Roboto"/>
                <a:ea typeface="Roboto"/>
                <a:cs typeface="Roboto"/>
                <a:sym typeface="Roboto"/>
              </a:rPr>
              <a:t>individualised</a:t>
            </a:r>
            <a:r>
              <a:rPr lang="en-GB" sz="1800">
                <a:solidFill>
                  <a:schemeClr val="dk1"/>
                </a:solidFill>
                <a:latin typeface="Roboto"/>
                <a:ea typeface="Roboto"/>
                <a:cs typeface="Roboto"/>
                <a:sym typeface="Roboto"/>
              </a:rPr>
              <a:t> </a:t>
            </a:r>
            <a:r>
              <a:rPr lang="en-GB" sz="1800">
                <a:solidFill>
                  <a:schemeClr val="lt1"/>
                </a:solidFill>
                <a:latin typeface="Roboto"/>
                <a:ea typeface="Roboto"/>
                <a:cs typeface="Roboto"/>
                <a:sym typeface="Roboto"/>
              </a:rPr>
              <a:t>e-learning software</a:t>
            </a:r>
            <a:endParaRPr sz="1800">
              <a:solidFill>
                <a:schemeClr val="lt1"/>
              </a:solidFill>
              <a:latin typeface="Roboto"/>
              <a:ea typeface="Roboto"/>
              <a:cs typeface="Roboto"/>
              <a:sym typeface="Roboto"/>
            </a:endParaRPr>
          </a:p>
        </p:txBody>
      </p:sp>
      <p:sp>
        <p:nvSpPr>
          <p:cNvPr id="309" name="Google Shape;309;p32"/>
          <p:cNvSpPr txBox="1"/>
          <p:nvPr/>
        </p:nvSpPr>
        <p:spPr>
          <a:xfrm>
            <a:off x="1146225" y="2964708"/>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lt1"/>
                </a:solidFill>
                <a:latin typeface="Roboto"/>
                <a:ea typeface="Roboto"/>
                <a:cs typeface="Roboto"/>
                <a:sym typeface="Roboto"/>
              </a:rPr>
              <a:t>Fund, train &amp; develop</a:t>
            </a:r>
            <a:r>
              <a:rPr lang="en-GB" sz="1800">
                <a:solidFill>
                  <a:schemeClr val="dk1"/>
                </a:solidFill>
                <a:latin typeface="Roboto"/>
                <a:ea typeface="Roboto"/>
                <a:cs typeface="Roboto"/>
                <a:sym typeface="Roboto"/>
              </a:rPr>
              <a:t> </a:t>
            </a:r>
            <a:r>
              <a:rPr lang="en-GB" sz="1800">
                <a:solidFill>
                  <a:schemeClr val="dk2"/>
                </a:solidFill>
                <a:latin typeface="Roboto"/>
                <a:ea typeface="Roboto"/>
                <a:cs typeface="Roboto"/>
                <a:sym typeface="Roboto"/>
              </a:rPr>
              <a:t>facilitators </a:t>
            </a:r>
            <a:r>
              <a:rPr lang="en-GB" sz="1800">
                <a:solidFill>
                  <a:schemeClr val="lt1"/>
                </a:solidFill>
                <a:latin typeface="Roboto"/>
                <a:ea typeface="Roboto"/>
                <a:cs typeface="Roboto"/>
                <a:sym typeface="Roboto"/>
              </a:rPr>
              <a:t>to assist in schools</a:t>
            </a:r>
            <a:endParaRPr sz="1800">
              <a:solidFill>
                <a:schemeClr val="lt1"/>
              </a:solidFill>
              <a:latin typeface="Roboto"/>
              <a:ea typeface="Roboto"/>
              <a:cs typeface="Roboto"/>
              <a:sym typeface="Roboto"/>
            </a:endParaRPr>
          </a:p>
        </p:txBody>
      </p:sp>
      <p:sp>
        <p:nvSpPr>
          <p:cNvPr id="310" name="Google Shape;310;p32"/>
          <p:cNvSpPr txBox="1"/>
          <p:nvPr/>
        </p:nvSpPr>
        <p:spPr>
          <a:xfrm>
            <a:off x="1146225" y="2012616"/>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lt1"/>
                </a:solidFill>
                <a:latin typeface="Roboto"/>
                <a:ea typeface="Roboto"/>
                <a:cs typeface="Roboto"/>
                <a:sym typeface="Roboto"/>
              </a:rPr>
              <a:t>Assist in enabling schools with</a:t>
            </a:r>
            <a:r>
              <a:rPr lang="en-GB" sz="1800">
                <a:solidFill>
                  <a:schemeClr val="dk1"/>
                </a:solidFill>
                <a:latin typeface="Roboto"/>
                <a:ea typeface="Roboto"/>
                <a:cs typeface="Roboto"/>
                <a:sym typeface="Roboto"/>
              </a:rPr>
              <a:t> </a:t>
            </a:r>
            <a:r>
              <a:rPr lang="en-GB" sz="1800">
                <a:solidFill>
                  <a:schemeClr val="dk2"/>
                </a:solidFill>
                <a:latin typeface="Roboto"/>
                <a:ea typeface="Roboto"/>
                <a:cs typeface="Roboto"/>
                <a:sym typeface="Roboto"/>
              </a:rPr>
              <a:t>devices / security / connectivity</a:t>
            </a:r>
            <a:endParaRPr sz="1800">
              <a:solidFill>
                <a:schemeClr val="dk1"/>
              </a:solidFill>
              <a:latin typeface="Roboto"/>
              <a:ea typeface="Roboto"/>
              <a:cs typeface="Roboto"/>
              <a:sym typeface="Roboto"/>
            </a:endParaRPr>
          </a:p>
        </p:txBody>
      </p:sp>
      <p:sp>
        <p:nvSpPr>
          <p:cNvPr id="311" name="Google Shape;311;p32"/>
          <p:cNvSpPr txBox="1"/>
          <p:nvPr/>
        </p:nvSpPr>
        <p:spPr>
          <a:xfrm>
            <a:off x="6537525" y="10605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lt1"/>
                </a:solidFill>
                <a:latin typeface="Roboto"/>
                <a:ea typeface="Roboto"/>
                <a:cs typeface="Roboto"/>
                <a:sym typeface="Roboto"/>
              </a:rPr>
              <a:t>Improved learner outcomes</a:t>
            </a:r>
            <a:endParaRPr sz="1800">
              <a:solidFill>
                <a:schemeClr val="lt1"/>
              </a:solidFill>
              <a:latin typeface="Roboto"/>
              <a:ea typeface="Roboto"/>
              <a:cs typeface="Roboto"/>
              <a:sym typeface="Roboto"/>
            </a:endParaRPr>
          </a:p>
        </p:txBody>
      </p:sp>
      <p:sp>
        <p:nvSpPr>
          <p:cNvPr id="312" name="Google Shape;312;p32"/>
          <p:cNvSpPr txBox="1"/>
          <p:nvPr/>
        </p:nvSpPr>
        <p:spPr>
          <a:xfrm>
            <a:off x="1146225" y="3916800"/>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lt1"/>
                </a:solidFill>
                <a:latin typeface="Roboto"/>
                <a:ea typeface="Roboto"/>
                <a:cs typeface="Roboto"/>
                <a:sym typeface="Roboto"/>
              </a:rPr>
              <a:t>Provide implementation </a:t>
            </a:r>
            <a:r>
              <a:rPr lang="en-GB" sz="1800">
                <a:solidFill>
                  <a:schemeClr val="dk2"/>
                </a:solidFill>
                <a:latin typeface="Roboto"/>
                <a:ea typeface="Roboto"/>
                <a:cs typeface="Roboto"/>
                <a:sym typeface="Roboto"/>
              </a:rPr>
              <a:t>support guidance &amp; monitoring </a:t>
            </a:r>
            <a:r>
              <a:rPr lang="en-GB" sz="1800">
                <a:solidFill>
                  <a:schemeClr val="lt1"/>
                </a:solidFill>
                <a:latin typeface="Roboto"/>
                <a:ea typeface="Roboto"/>
                <a:cs typeface="Roboto"/>
                <a:sym typeface="Roboto"/>
              </a:rPr>
              <a:t>over</a:t>
            </a:r>
            <a:r>
              <a:rPr lang="en-GB" sz="1800">
                <a:solidFill>
                  <a:schemeClr val="dk1"/>
                </a:solidFill>
                <a:latin typeface="Roboto"/>
                <a:ea typeface="Roboto"/>
                <a:cs typeface="Roboto"/>
                <a:sym typeface="Roboto"/>
              </a:rPr>
              <a:t> </a:t>
            </a:r>
            <a:r>
              <a:rPr lang="en-GB" sz="1800">
                <a:solidFill>
                  <a:schemeClr val="dk2"/>
                </a:solidFill>
                <a:latin typeface="Roboto"/>
                <a:ea typeface="Roboto"/>
                <a:cs typeface="Roboto"/>
                <a:sym typeface="Roboto"/>
              </a:rPr>
              <a:t>multiple years</a:t>
            </a:r>
            <a:endParaRPr sz="1800">
              <a:latin typeface="Roboto"/>
              <a:ea typeface="Roboto"/>
              <a:cs typeface="Roboto"/>
              <a:sym typeface="Roboto"/>
            </a:endParaRPr>
          </a:p>
        </p:txBody>
      </p:sp>
      <p:pic>
        <p:nvPicPr>
          <p:cNvPr id="313" name="Google Shape;313;p32"/>
          <p:cNvPicPr preferRelativeResize="0"/>
          <p:nvPr/>
        </p:nvPicPr>
        <p:blipFill>
          <a:blip r:embed="rId2">
            <a:alphaModFix/>
          </a:blip>
          <a:stretch>
            <a:fillRect/>
          </a:stretch>
        </p:blipFill>
        <p:spPr>
          <a:xfrm>
            <a:off x="346000" y="1060525"/>
            <a:ext cx="792000" cy="792000"/>
          </a:xfrm>
          <a:prstGeom prst="rect">
            <a:avLst/>
          </a:prstGeom>
          <a:noFill/>
          <a:ln>
            <a:noFill/>
          </a:ln>
        </p:spPr>
      </p:pic>
      <p:sp>
        <p:nvSpPr>
          <p:cNvPr id="314" name="Google Shape;314;p32"/>
          <p:cNvSpPr txBox="1"/>
          <p:nvPr/>
        </p:nvSpPr>
        <p:spPr>
          <a:xfrm>
            <a:off x="374400" y="43200"/>
            <a:ext cx="8621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We deploy online English literacy &amp; numeracy programmes in under-serviced primary schools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315" name="Google Shape;315;p32"/>
          <p:cNvSpPr txBox="1"/>
          <p:nvPr/>
        </p:nvSpPr>
        <p:spPr>
          <a:xfrm>
            <a:off x="6537525" y="29647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lt1"/>
                </a:solidFill>
                <a:latin typeface="Roboto"/>
                <a:ea typeface="Roboto"/>
                <a:cs typeface="Roboto"/>
                <a:sym typeface="Roboto"/>
              </a:rPr>
              <a:t>Youth employment</a:t>
            </a:r>
            <a:endParaRPr sz="1800" b="1">
              <a:solidFill>
                <a:schemeClr val="lt1"/>
              </a:solidFill>
              <a:latin typeface="Roboto"/>
              <a:ea typeface="Roboto"/>
              <a:cs typeface="Roboto"/>
              <a:sym typeface="Roboto"/>
            </a:endParaRPr>
          </a:p>
        </p:txBody>
      </p:sp>
      <p:pic>
        <p:nvPicPr>
          <p:cNvPr id="316" name="Google Shape;316;p32"/>
          <p:cNvPicPr preferRelativeResize="0"/>
          <p:nvPr/>
        </p:nvPicPr>
        <p:blipFill>
          <a:blip r:embed="rId3">
            <a:alphaModFix/>
          </a:blip>
          <a:stretch>
            <a:fillRect/>
          </a:stretch>
        </p:blipFill>
        <p:spPr>
          <a:xfrm>
            <a:off x="346000" y="2964708"/>
            <a:ext cx="792000" cy="792000"/>
          </a:xfrm>
          <a:prstGeom prst="rect">
            <a:avLst/>
          </a:prstGeom>
          <a:noFill/>
          <a:ln>
            <a:noFill/>
          </a:ln>
        </p:spPr>
      </p:pic>
      <p:pic>
        <p:nvPicPr>
          <p:cNvPr id="317" name="Google Shape;317;p32"/>
          <p:cNvPicPr preferRelativeResize="0"/>
          <p:nvPr/>
        </p:nvPicPr>
        <p:blipFill>
          <a:blip r:embed="rId4">
            <a:alphaModFix/>
          </a:blip>
          <a:stretch>
            <a:fillRect/>
          </a:stretch>
        </p:blipFill>
        <p:spPr>
          <a:xfrm>
            <a:off x="5751517" y="3916825"/>
            <a:ext cx="792000" cy="792000"/>
          </a:xfrm>
          <a:prstGeom prst="rect">
            <a:avLst/>
          </a:prstGeom>
          <a:noFill/>
          <a:ln>
            <a:noFill/>
          </a:ln>
        </p:spPr>
      </p:pic>
      <p:pic>
        <p:nvPicPr>
          <p:cNvPr id="318" name="Google Shape;318;p32"/>
          <p:cNvPicPr preferRelativeResize="0"/>
          <p:nvPr/>
        </p:nvPicPr>
        <p:blipFill>
          <a:blip r:embed="rId5">
            <a:alphaModFix/>
          </a:blip>
          <a:stretch>
            <a:fillRect/>
          </a:stretch>
        </p:blipFill>
        <p:spPr>
          <a:xfrm>
            <a:off x="346000" y="3916800"/>
            <a:ext cx="792000" cy="792000"/>
          </a:xfrm>
          <a:prstGeom prst="rect">
            <a:avLst/>
          </a:prstGeom>
          <a:noFill/>
          <a:ln>
            <a:noFill/>
          </a:ln>
        </p:spPr>
      </p:pic>
      <p:pic>
        <p:nvPicPr>
          <p:cNvPr id="319" name="Google Shape;319;p32"/>
          <p:cNvPicPr preferRelativeResize="0"/>
          <p:nvPr/>
        </p:nvPicPr>
        <p:blipFill>
          <a:blip r:embed="rId6">
            <a:alphaModFix/>
          </a:blip>
          <a:stretch>
            <a:fillRect/>
          </a:stretch>
        </p:blipFill>
        <p:spPr>
          <a:xfrm>
            <a:off x="5751513" y="2964713"/>
            <a:ext cx="792000" cy="792000"/>
          </a:xfrm>
          <a:prstGeom prst="rect">
            <a:avLst/>
          </a:prstGeom>
          <a:noFill/>
          <a:ln>
            <a:noFill/>
          </a:ln>
        </p:spPr>
      </p:pic>
      <p:pic>
        <p:nvPicPr>
          <p:cNvPr id="320" name="Google Shape;320;p32"/>
          <p:cNvPicPr preferRelativeResize="0"/>
          <p:nvPr/>
        </p:nvPicPr>
        <p:blipFill>
          <a:blip r:embed="rId7">
            <a:alphaModFix/>
          </a:blip>
          <a:stretch>
            <a:fillRect/>
          </a:stretch>
        </p:blipFill>
        <p:spPr>
          <a:xfrm>
            <a:off x="5751517" y="2012616"/>
            <a:ext cx="792000" cy="792000"/>
          </a:xfrm>
          <a:prstGeom prst="rect">
            <a:avLst/>
          </a:prstGeom>
          <a:noFill/>
          <a:ln>
            <a:noFill/>
          </a:ln>
        </p:spPr>
      </p:pic>
      <p:pic>
        <p:nvPicPr>
          <p:cNvPr id="321" name="Google Shape;321;p32"/>
          <p:cNvPicPr preferRelativeResize="0"/>
          <p:nvPr/>
        </p:nvPicPr>
        <p:blipFill>
          <a:blip r:embed="rId8">
            <a:alphaModFix/>
          </a:blip>
          <a:stretch>
            <a:fillRect/>
          </a:stretch>
        </p:blipFill>
        <p:spPr>
          <a:xfrm>
            <a:off x="346007" y="2012616"/>
            <a:ext cx="792000" cy="792000"/>
          </a:xfrm>
          <a:prstGeom prst="rect">
            <a:avLst/>
          </a:prstGeom>
          <a:noFill/>
          <a:ln>
            <a:noFill/>
          </a:ln>
        </p:spPr>
      </p:pic>
      <p:sp>
        <p:nvSpPr>
          <p:cNvPr id="322" name="Google Shape;322;p32"/>
          <p:cNvSpPr txBox="1"/>
          <p:nvPr/>
        </p:nvSpPr>
        <p:spPr>
          <a:xfrm>
            <a:off x="6537525" y="2012616"/>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lt1"/>
                </a:solidFill>
                <a:latin typeface="Roboto"/>
                <a:ea typeface="Roboto"/>
                <a:cs typeface="Roboto"/>
                <a:sym typeface="Roboto"/>
              </a:rPr>
              <a:t>Digital skills</a:t>
            </a:r>
            <a:endParaRPr sz="1800" b="1">
              <a:solidFill>
                <a:schemeClr val="lt1"/>
              </a:solidFill>
              <a:latin typeface="Roboto"/>
              <a:ea typeface="Roboto"/>
              <a:cs typeface="Roboto"/>
              <a:sym typeface="Roboto"/>
            </a:endParaRPr>
          </a:p>
        </p:txBody>
      </p:sp>
      <p:sp>
        <p:nvSpPr>
          <p:cNvPr id="323" name="Google Shape;323;p3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pic>
        <p:nvPicPr>
          <p:cNvPr id="324" name="Google Shape;324;p32"/>
          <p:cNvPicPr preferRelativeResize="0"/>
          <p:nvPr/>
        </p:nvPicPr>
        <p:blipFill>
          <a:blip r:embed="rId9">
            <a:alphaModFix/>
          </a:blip>
          <a:stretch>
            <a:fillRect/>
          </a:stretch>
        </p:blipFill>
        <p:spPr>
          <a:xfrm>
            <a:off x="5751532" y="1060525"/>
            <a:ext cx="792000" cy="792000"/>
          </a:xfrm>
          <a:prstGeom prst="rect">
            <a:avLst/>
          </a:prstGeom>
          <a:noFill/>
          <a:ln>
            <a:noFill/>
          </a:ln>
        </p:spPr>
      </p:pic>
      <p:sp>
        <p:nvSpPr>
          <p:cNvPr id="325" name="Google Shape;325;p32"/>
          <p:cNvSpPr txBox="1"/>
          <p:nvPr/>
        </p:nvSpPr>
        <p:spPr>
          <a:xfrm>
            <a:off x="6537525" y="39168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lt1"/>
                </a:solidFill>
                <a:latin typeface="Roboto"/>
                <a:ea typeface="Roboto"/>
                <a:cs typeface="Roboto"/>
                <a:sym typeface="Roboto"/>
              </a:rPr>
              <a:t>Real-time insights</a:t>
            </a:r>
            <a:endParaRPr sz="1800" b="1">
              <a:solidFill>
                <a:schemeClr val="lt1"/>
              </a:solidFill>
              <a:latin typeface="Roboto"/>
              <a:ea typeface="Roboto"/>
              <a:cs typeface="Roboto"/>
              <a:sym typeface="Roboto"/>
            </a:endParaRPr>
          </a:p>
        </p:txBody>
      </p:sp>
      <p:sp>
        <p:nvSpPr>
          <p:cNvPr id="326" name="Google Shape;326;p3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327" name="Google Shape;327;p32"/>
          <p:cNvSpPr/>
          <p:nvPr/>
        </p:nvSpPr>
        <p:spPr>
          <a:xfrm>
            <a:off x="5635250" y="10604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328" name="Google Shape;328;p32"/>
          <p:cNvSpPr/>
          <p:nvPr/>
        </p:nvSpPr>
        <p:spPr>
          <a:xfrm>
            <a:off x="5635250" y="20126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329" name="Google Shape;329;p32"/>
          <p:cNvSpPr/>
          <p:nvPr/>
        </p:nvSpPr>
        <p:spPr>
          <a:xfrm>
            <a:off x="5635250" y="29647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330" name="Google Shape;330;p32"/>
          <p:cNvSpPr/>
          <p:nvPr/>
        </p:nvSpPr>
        <p:spPr>
          <a:xfrm>
            <a:off x="5635250" y="39168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3175">
          <p15:clr>
            <a:srgbClr val="FA7B17"/>
          </p15:clr>
        </p15:guide>
        <p15:guide id="2" pos="3527">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lick 3 - What - Blue 1 2">
  <p:cSld name="BIG_NUMBER_3_1_3_1_1_2">
    <p:bg>
      <p:bgPr>
        <a:solidFill>
          <a:schemeClr val="lt1"/>
        </a:solidFill>
        <a:effectLst/>
      </p:bgPr>
    </p:bg>
    <p:spTree>
      <p:nvGrpSpPr>
        <p:cNvPr id="1" name="Shape 331"/>
        <p:cNvGrpSpPr/>
        <p:nvPr/>
      </p:nvGrpSpPr>
      <p:grpSpPr>
        <a:xfrm>
          <a:off x="0" y="0"/>
          <a:ext cx="0" cy="0"/>
          <a:chOff x="0" y="0"/>
          <a:chExt cx="0" cy="0"/>
        </a:xfrm>
      </p:grpSpPr>
      <p:sp>
        <p:nvSpPr>
          <p:cNvPr id="332" name="Google Shape;332;p33"/>
          <p:cNvSpPr txBox="1"/>
          <p:nvPr/>
        </p:nvSpPr>
        <p:spPr>
          <a:xfrm>
            <a:off x="374400" y="43200"/>
            <a:ext cx="86007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We build English literacy, numeracy &amp; digital skills &amp; solidify these throughout primary school</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333" name="Google Shape;333;p3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aphicFrame>
        <p:nvGraphicFramePr>
          <p:cNvPr id="334" name="Google Shape;334;p33"/>
          <p:cNvGraphicFramePr/>
          <p:nvPr/>
        </p:nvGraphicFramePr>
        <p:xfrm>
          <a:off x="847425" y="984325"/>
          <a:ext cx="3000000" cy="3000000"/>
        </p:xfrm>
        <a:graphic>
          <a:graphicData uri="http://schemas.openxmlformats.org/drawingml/2006/table">
            <a:tbl>
              <a:tblPr>
                <a:noFill/>
                <a:tableStyleId>{1F3B46EE-09A7-400E-A09B-24FA0B152E7C}</a:tableStyleId>
              </a:tblPr>
              <a:tblGrid>
                <a:gridCol w="991225">
                  <a:extLst>
                    <a:ext uri="{9D8B030D-6E8A-4147-A177-3AD203B41FA5}">
                      <a16:colId xmlns:a16="http://schemas.microsoft.com/office/drawing/2014/main" val="20000"/>
                    </a:ext>
                  </a:extLst>
                </a:gridCol>
                <a:gridCol w="991225">
                  <a:extLst>
                    <a:ext uri="{9D8B030D-6E8A-4147-A177-3AD203B41FA5}">
                      <a16:colId xmlns:a16="http://schemas.microsoft.com/office/drawing/2014/main" val="20001"/>
                    </a:ext>
                  </a:extLst>
                </a:gridCol>
                <a:gridCol w="991225">
                  <a:extLst>
                    <a:ext uri="{9D8B030D-6E8A-4147-A177-3AD203B41FA5}">
                      <a16:colId xmlns:a16="http://schemas.microsoft.com/office/drawing/2014/main" val="20002"/>
                    </a:ext>
                  </a:extLst>
                </a:gridCol>
                <a:gridCol w="934075">
                  <a:extLst>
                    <a:ext uri="{9D8B030D-6E8A-4147-A177-3AD203B41FA5}">
                      <a16:colId xmlns:a16="http://schemas.microsoft.com/office/drawing/2014/main" val="20003"/>
                    </a:ext>
                  </a:extLst>
                </a:gridCol>
                <a:gridCol w="1048375">
                  <a:extLst>
                    <a:ext uri="{9D8B030D-6E8A-4147-A177-3AD203B41FA5}">
                      <a16:colId xmlns:a16="http://schemas.microsoft.com/office/drawing/2014/main" val="20004"/>
                    </a:ext>
                  </a:extLst>
                </a:gridCol>
                <a:gridCol w="991225">
                  <a:extLst>
                    <a:ext uri="{9D8B030D-6E8A-4147-A177-3AD203B41FA5}">
                      <a16:colId xmlns:a16="http://schemas.microsoft.com/office/drawing/2014/main" val="20005"/>
                    </a:ext>
                  </a:extLst>
                </a:gridCol>
                <a:gridCol w="991225">
                  <a:extLst>
                    <a:ext uri="{9D8B030D-6E8A-4147-A177-3AD203B41FA5}">
                      <a16:colId xmlns:a16="http://schemas.microsoft.com/office/drawing/2014/main" val="20006"/>
                    </a:ext>
                  </a:extLst>
                </a:gridCol>
                <a:gridCol w="991225">
                  <a:extLst>
                    <a:ext uri="{9D8B030D-6E8A-4147-A177-3AD203B41FA5}">
                      <a16:colId xmlns:a16="http://schemas.microsoft.com/office/drawing/2014/main" val="20007"/>
                    </a:ext>
                  </a:extLst>
                </a:gridCol>
              </a:tblGrid>
              <a:tr h="1076125">
                <a:tc gridSpan="3">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chemeClr val="accent4"/>
                    </a:solidFill>
                  </a:tcPr>
                </a:tc>
                <a:tc hMerge="1">
                  <a:txBody>
                    <a:bodyPr/>
                    <a:lstStyle/>
                    <a:p>
                      <a:endParaRPr lang="en-US"/>
                    </a:p>
                  </a:txBody>
                  <a:tcPr/>
                </a:tc>
                <a:tc hMerge="1">
                  <a:txBody>
                    <a:bodyPr/>
                    <a:lstStyle/>
                    <a:p>
                      <a:endParaRPr lang="en-US"/>
                    </a:p>
                  </a:txBody>
                  <a:tcPr/>
                </a:tc>
                <a:tc gridSpan="2">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chemeClr val="accent4"/>
                    </a:solidFill>
                  </a:tcPr>
                </a:tc>
                <a:tc hMerge="1">
                  <a:txBody>
                    <a:bodyPr/>
                    <a:lstStyle/>
                    <a:p>
                      <a:endParaRPr lang="en-US"/>
                    </a:p>
                  </a:txBody>
                  <a:tcPr/>
                </a:tc>
                <a:tc gridSpan="3">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chemeClr val="accent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76125">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gridSpan="2">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p>
                      <a:pPr marL="0" lvl="0" indent="0" algn="ctr" rtl="0">
                        <a:spcBef>
                          <a:spcPts val="0"/>
                        </a:spcBef>
                        <a:spcAft>
                          <a:spcPts val="0"/>
                        </a:spcAft>
                        <a:buNone/>
                      </a:pPr>
                      <a:endParaRPr>
                        <a:solidFill>
                          <a:schemeClr val="dk1"/>
                        </a:solidFill>
                        <a:latin typeface="Roboto"/>
                        <a:ea typeface="Roboto"/>
                        <a:cs typeface="Roboto"/>
                        <a:sym typeface="Roboto"/>
                      </a:endParaRPr>
                    </a:p>
                    <a:p>
                      <a:pPr marL="0" lvl="0" indent="0" algn="ctr" rtl="0">
                        <a:spcBef>
                          <a:spcPts val="0"/>
                        </a:spcBef>
                        <a:spcAft>
                          <a:spcPts val="0"/>
                        </a:spcAft>
                        <a:buNone/>
                      </a:pPr>
                      <a:r>
                        <a:rPr lang="en-GB">
                          <a:solidFill>
                            <a:schemeClr val="dk1"/>
                          </a:solidFill>
                          <a:latin typeface="Roboto"/>
                          <a:ea typeface="Roboto"/>
                          <a:cs typeface="Roboto"/>
                          <a:sym typeface="Roboto"/>
                        </a:rPr>
                        <a:t>(From grade 2 in EHL schools)</a:t>
                      </a:r>
                      <a:endParaRPr>
                        <a:solidFill>
                          <a:schemeClr val="dk1"/>
                        </a:solidFill>
                        <a:latin typeface="Roboto"/>
                        <a:ea typeface="Roboto"/>
                        <a:cs typeface="Roboto"/>
                        <a:sym typeface="Roboto"/>
                      </a:endParaRPr>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3CDBC0"/>
                    </a:solidFill>
                  </a:tcPr>
                </a:tc>
                <a:tc hMerge="1">
                  <a:txBody>
                    <a:bodyPr/>
                    <a:lstStyle/>
                    <a:p>
                      <a:endParaRPr lang="en-US"/>
                    </a:p>
                  </a:txBody>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7620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76125">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gridSpan="2">
                  <a:txBody>
                    <a:bodyPr/>
                    <a:lstStyle/>
                    <a:p>
                      <a:pPr marL="0" lvl="0" indent="0" algn="ctr" rtl="0">
                        <a:spcBef>
                          <a:spcPts val="0"/>
                        </a:spcBef>
                        <a:spcAft>
                          <a:spcPts val="0"/>
                        </a:spcAft>
                        <a:buNone/>
                      </a:pPr>
                      <a:r>
                        <a:rPr lang="en-GB">
                          <a:solidFill>
                            <a:schemeClr val="dk1"/>
                          </a:solidFill>
                          <a:latin typeface="Roboto"/>
                          <a:ea typeface="Roboto"/>
                          <a:cs typeface="Roboto"/>
                          <a:sym typeface="Roboto"/>
                        </a:rPr>
                        <a:t>(Catch Up)</a:t>
                      </a:r>
                      <a:endParaRPr>
                        <a:solidFill>
                          <a:schemeClr val="dk1"/>
                        </a:solidFill>
                        <a:latin typeface="Roboto"/>
                        <a:ea typeface="Roboto"/>
                        <a:cs typeface="Roboto"/>
                        <a:sym typeface="Roboto"/>
                      </a:endParaRPr>
                    </a:p>
                  </a:txBody>
                  <a:tcPr marL="91425" marR="91425" marT="91425" marB="91425" anchor="b">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3CDBC0"/>
                    </a:solidFill>
                  </a:tcPr>
                </a:tc>
                <a:tc hMerge="1">
                  <a:txBody>
                    <a:bodyPr/>
                    <a:lstStyle/>
                    <a:p>
                      <a:endParaRPr lang="en-US"/>
                    </a:p>
                  </a:txBody>
                  <a:tcPr/>
                </a:tc>
                <a:extLst>
                  <a:ext uri="{0D108BD9-81ED-4DB2-BD59-A6C34878D82A}">
                    <a16:rowId xmlns:a16="http://schemas.microsoft.com/office/drawing/2014/main" val="10002"/>
                  </a:ext>
                </a:extLst>
              </a:tr>
              <a:tr h="457175">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R</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1</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2</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3</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4</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5</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6 </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dk1"/>
                          </a:solidFill>
                          <a:latin typeface="Roboto"/>
                          <a:ea typeface="Roboto"/>
                          <a:cs typeface="Roboto"/>
                          <a:sym typeface="Roboto"/>
                        </a:rPr>
                        <a:t>Gr 7</a:t>
                      </a:r>
                      <a:endParaRPr sz="1800">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335" name="Google Shape;335;p33"/>
          <p:cNvPicPr preferRelativeResize="0"/>
          <p:nvPr/>
        </p:nvPicPr>
        <p:blipFill rotWithShape="1">
          <a:blip r:embed="rId2">
            <a:alphaModFix/>
          </a:blip>
          <a:srcRect b="33665"/>
          <a:stretch/>
        </p:blipFill>
        <p:spPr>
          <a:xfrm>
            <a:off x="5162562" y="2150668"/>
            <a:ext cx="1284184" cy="448339"/>
          </a:xfrm>
          <a:prstGeom prst="rect">
            <a:avLst/>
          </a:prstGeom>
          <a:noFill/>
          <a:ln>
            <a:noFill/>
          </a:ln>
        </p:spPr>
      </p:pic>
      <p:pic>
        <p:nvPicPr>
          <p:cNvPr id="336" name="Google Shape;336;p33"/>
          <p:cNvPicPr preferRelativeResize="0"/>
          <p:nvPr/>
        </p:nvPicPr>
        <p:blipFill>
          <a:blip r:embed="rId3">
            <a:alphaModFix/>
          </a:blip>
          <a:stretch>
            <a:fillRect/>
          </a:stretch>
        </p:blipFill>
        <p:spPr>
          <a:xfrm>
            <a:off x="6418300" y="1120650"/>
            <a:ext cx="1901100" cy="797250"/>
          </a:xfrm>
          <a:prstGeom prst="rect">
            <a:avLst/>
          </a:prstGeom>
          <a:noFill/>
          <a:ln>
            <a:noFill/>
          </a:ln>
        </p:spPr>
      </p:pic>
      <p:sp>
        <p:nvSpPr>
          <p:cNvPr id="337" name="Google Shape;337;p33"/>
          <p:cNvSpPr txBox="1"/>
          <p:nvPr/>
        </p:nvSpPr>
        <p:spPr>
          <a:xfrm rot="-5400000">
            <a:off x="37100" y="1303725"/>
            <a:ext cx="1103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dk1"/>
                </a:solidFill>
                <a:latin typeface="Roboto"/>
                <a:ea typeface="Roboto"/>
                <a:cs typeface="Roboto"/>
                <a:sym typeface="Roboto"/>
              </a:rPr>
              <a:t>LITERACY</a:t>
            </a:r>
            <a:endParaRPr sz="1600">
              <a:solidFill>
                <a:schemeClr val="dk1"/>
              </a:solidFill>
              <a:latin typeface="Roboto"/>
              <a:ea typeface="Roboto"/>
              <a:cs typeface="Roboto"/>
              <a:sym typeface="Roboto"/>
            </a:endParaRPr>
          </a:p>
        </p:txBody>
      </p:sp>
      <p:pic>
        <p:nvPicPr>
          <p:cNvPr id="338" name="Google Shape;338;p33"/>
          <p:cNvPicPr preferRelativeResize="0"/>
          <p:nvPr/>
        </p:nvPicPr>
        <p:blipFill>
          <a:blip r:embed="rId4">
            <a:alphaModFix/>
          </a:blip>
          <a:stretch>
            <a:fillRect/>
          </a:stretch>
        </p:blipFill>
        <p:spPr>
          <a:xfrm>
            <a:off x="7068229" y="3397925"/>
            <a:ext cx="1488543" cy="448325"/>
          </a:xfrm>
          <a:prstGeom prst="rect">
            <a:avLst/>
          </a:prstGeom>
          <a:noFill/>
          <a:ln>
            <a:noFill/>
          </a:ln>
        </p:spPr>
      </p:pic>
      <p:pic>
        <p:nvPicPr>
          <p:cNvPr id="339" name="Google Shape;339;p33"/>
          <p:cNvPicPr preferRelativeResize="0"/>
          <p:nvPr/>
        </p:nvPicPr>
        <p:blipFill>
          <a:blip r:embed="rId5">
            <a:alphaModFix/>
          </a:blip>
          <a:stretch>
            <a:fillRect/>
          </a:stretch>
        </p:blipFill>
        <p:spPr>
          <a:xfrm>
            <a:off x="1516137" y="1075106"/>
            <a:ext cx="1488550" cy="909782"/>
          </a:xfrm>
          <a:prstGeom prst="rect">
            <a:avLst/>
          </a:prstGeom>
          <a:noFill/>
          <a:ln>
            <a:noFill/>
          </a:ln>
        </p:spPr>
      </p:pic>
      <p:sp>
        <p:nvSpPr>
          <p:cNvPr id="340" name="Google Shape;340;p33"/>
          <p:cNvSpPr txBox="1"/>
          <p:nvPr/>
        </p:nvSpPr>
        <p:spPr>
          <a:xfrm rot="-5400000">
            <a:off x="-476350" y="2920675"/>
            <a:ext cx="2130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dk1"/>
                </a:solidFill>
                <a:latin typeface="Roboto"/>
                <a:ea typeface="Roboto"/>
                <a:cs typeface="Roboto"/>
                <a:sym typeface="Roboto"/>
              </a:rPr>
              <a:t>NUMERACY</a:t>
            </a:r>
            <a:endParaRPr sz="1600">
              <a:solidFill>
                <a:schemeClr val="dk1"/>
              </a:solidFill>
              <a:latin typeface="Roboto"/>
              <a:ea typeface="Roboto"/>
              <a:cs typeface="Roboto"/>
              <a:sym typeface="Roboto"/>
            </a:endParaRPr>
          </a:p>
        </p:txBody>
      </p:sp>
      <p:sp>
        <p:nvSpPr>
          <p:cNvPr id="341" name="Google Shape;341;p33"/>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342" name="Google Shape;342;p33"/>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343" name="Google Shape;343;p33"/>
          <p:cNvPicPr preferRelativeResize="0"/>
          <p:nvPr/>
        </p:nvPicPr>
        <p:blipFill>
          <a:blip r:embed="rId6">
            <a:alphaModFix/>
          </a:blip>
          <a:stretch>
            <a:fillRect/>
          </a:stretch>
        </p:blipFill>
        <p:spPr>
          <a:xfrm>
            <a:off x="4181502" y="1127926"/>
            <a:ext cx="1283901" cy="72522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175">
          <p15:clr>
            <a:srgbClr val="FA7B17"/>
          </p15:clr>
        </p15:guide>
        <p15:guide id="2" pos="3527">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lick 3 - What - Blue 1 1 1">
  <p:cSld name="BIG_NUMBER_3_1_3_1_1_1_1">
    <p:bg>
      <p:bgPr>
        <a:solidFill>
          <a:schemeClr val="dk1"/>
        </a:solidFill>
        <a:effectLst/>
      </p:bgPr>
    </p:bg>
    <p:spTree>
      <p:nvGrpSpPr>
        <p:cNvPr id="1" name="Shape 344"/>
        <p:cNvGrpSpPr/>
        <p:nvPr/>
      </p:nvGrpSpPr>
      <p:grpSpPr>
        <a:xfrm>
          <a:off x="0" y="0"/>
          <a:ext cx="0" cy="0"/>
          <a:chOff x="0" y="0"/>
          <a:chExt cx="0" cy="0"/>
        </a:xfrm>
      </p:grpSpPr>
      <p:sp>
        <p:nvSpPr>
          <p:cNvPr id="345" name="Google Shape;345;p3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346" name="Google Shape;346;p3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graphicFrame>
        <p:nvGraphicFramePr>
          <p:cNvPr id="347" name="Google Shape;347;p34"/>
          <p:cNvGraphicFramePr/>
          <p:nvPr/>
        </p:nvGraphicFramePr>
        <p:xfrm>
          <a:off x="847425" y="984325"/>
          <a:ext cx="3000000" cy="3000000"/>
        </p:xfrm>
        <a:graphic>
          <a:graphicData uri="http://schemas.openxmlformats.org/drawingml/2006/table">
            <a:tbl>
              <a:tblPr>
                <a:noFill/>
                <a:tableStyleId>{1F3B46EE-09A7-400E-A09B-24FA0B152E7C}</a:tableStyleId>
              </a:tblPr>
              <a:tblGrid>
                <a:gridCol w="991225">
                  <a:extLst>
                    <a:ext uri="{9D8B030D-6E8A-4147-A177-3AD203B41FA5}">
                      <a16:colId xmlns:a16="http://schemas.microsoft.com/office/drawing/2014/main" val="20000"/>
                    </a:ext>
                  </a:extLst>
                </a:gridCol>
                <a:gridCol w="991225">
                  <a:extLst>
                    <a:ext uri="{9D8B030D-6E8A-4147-A177-3AD203B41FA5}">
                      <a16:colId xmlns:a16="http://schemas.microsoft.com/office/drawing/2014/main" val="20001"/>
                    </a:ext>
                  </a:extLst>
                </a:gridCol>
                <a:gridCol w="991225">
                  <a:extLst>
                    <a:ext uri="{9D8B030D-6E8A-4147-A177-3AD203B41FA5}">
                      <a16:colId xmlns:a16="http://schemas.microsoft.com/office/drawing/2014/main" val="20002"/>
                    </a:ext>
                  </a:extLst>
                </a:gridCol>
                <a:gridCol w="934075">
                  <a:extLst>
                    <a:ext uri="{9D8B030D-6E8A-4147-A177-3AD203B41FA5}">
                      <a16:colId xmlns:a16="http://schemas.microsoft.com/office/drawing/2014/main" val="20003"/>
                    </a:ext>
                  </a:extLst>
                </a:gridCol>
                <a:gridCol w="1048375">
                  <a:extLst>
                    <a:ext uri="{9D8B030D-6E8A-4147-A177-3AD203B41FA5}">
                      <a16:colId xmlns:a16="http://schemas.microsoft.com/office/drawing/2014/main" val="20004"/>
                    </a:ext>
                  </a:extLst>
                </a:gridCol>
                <a:gridCol w="991225">
                  <a:extLst>
                    <a:ext uri="{9D8B030D-6E8A-4147-A177-3AD203B41FA5}">
                      <a16:colId xmlns:a16="http://schemas.microsoft.com/office/drawing/2014/main" val="20005"/>
                    </a:ext>
                  </a:extLst>
                </a:gridCol>
                <a:gridCol w="991225">
                  <a:extLst>
                    <a:ext uri="{9D8B030D-6E8A-4147-A177-3AD203B41FA5}">
                      <a16:colId xmlns:a16="http://schemas.microsoft.com/office/drawing/2014/main" val="20006"/>
                    </a:ext>
                  </a:extLst>
                </a:gridCol>
                <a:gridCol w="991225">
                  <a:extLst>
                    <a:ext uri="{9D8B030D-6E8A-4147-A177-3AD203B41FA5}">
                      <a16:colId xmlns:a16="http://schemas.microsoft.com/office/drawing/2014/main" val="20007"/>
                    </a:ext>
                  </a:extLst>
                </a:gridCol>
              </a:tblGrid>
              <a:tr h="1076125">
                <a:tc gridSpan="2">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4"/>
                    </a:solidFill>
                  </a:tcPr>
                </a:tc>
                <a:tc hMerge="1">
                  <a:txBody>
                    <a:bodyPr/>
                    <a:lstStyle/>
                    <a:p>
                      <a:endParaRPr lang="en-US"/>
                    </a:p>
                  </a:txBody>
                  <a:tcPr/>
                </a:tc>
                <a:tc gridSpan="3">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4"/>
                    </a:solidFill>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76125">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gridSpan="2">
                  <a:txBody>
                    <a:bodyPr/>
                    <a:lstStyle/>
                    <a:p>
                      <a:pPr marL="0" lvl="0" indent="0" algn="ctr" rtl="0">
                        <a:spcBef>
                          <a:spcPts val="0"/>
                        </a:spcBef>
                        <a:spcAft>
                          <a:spcPts val="0"/>
                        </a:spcAft>
                        <a:buNone/>
                      </a:pPr>
                      <a:endParaRPr>
                        <a:solidFill>
                          <a:schemeClr val="dk1"/>
                        </a:solidFill>
                        <a:latin typeface="Roboto"/>
                        <a:ea typeface="Roboto"/>
                        <a:cs typeface="Roboto"/>
                        <a:sym typeface="Roboto"/>
                      </a:endParaRPr>
                    </a:p>
                    <a:p>
                      <a:pPr marL="0" lvl="0" indent="0" algn="ctr" rtl="0">
                        <a:spcBef>
                          <a:spcPts val="0"/>
                        </a:spcBef>
                        <a:spcAft>
                          <a:spcPts val="0"/>
                        </a:spcAft>
                        <a:buNone/>
                      </a:pPr>
                      <a:endParaRPr>
                        <a:solidFill>
                          <a:schemeClr val="dk1"/>
                        </a:solidFill>
                        <a:latin typeface="Roboto"/>
                        <a:ea typeface="Roboto"/>
                        <a:cs typeface="Roboto"/>
                        <a:sym typeface="Roboto"/>
                      </a:endParaRPr>
                    </a:p>
                    <a:p>
                      <a:pPr marL="0" lvl="0" indent="0" algn="ctr" rtl="0">
                        <a:spcBef>
                          <a:spcPts val="0"/>
                        </a:spcBef>
                        <a:spcAft>
                          <a:spcPts val="0"/>
                        </a:spcAft>
                        <a:buNone/>
                      </a:pPr>
                      <a:r>
                        <a:rPr lang="en-GB">
                          <a:solidFill>
                            <a:schemeClr val="dk1"/>
                          </a:solidFill>
                          <a:latin typeface="Roboto"/>
                          <a:ea typeface="Roboto"/>
                          <a:cs typeface="Roboto"/>
                          <a:sym typeface="Roboto"/>
                        </a:rPr>
                        <a:t>(From grade 2 in EHL schools)</a:t>
                      </a:r>
                      <a:endParaRPr>
                        <a:solidFill>
                          <a:schemeClr val="lt1"/>
                        </a:solidFill>
                        <a:latin typeface="Roboto"/>
                        <a:ea typeface="Roboto"/>
                        <a:cs typeface="Roboto"/>
                        <a:sym typeface="Roboto"/>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3CDBC0"/>
                    </a:solidFill>
                  </a:tcPr>
                </a:tc>
                <a:tc hMerge="1">
                  <a:txBody>
                    <a:bodyPr/>
                    <a:lstStyle/>
                    <a:p>
                      <a:endParaRPr lang="en-US"/>
                    </a:p>
                  </a:txBody>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76200"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076125">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gridSpan="2">
                  <a:txBody>
                    <a:bodyPr/>
                    <a:lstStyle/>
                    <a:p>
                      <a:pPr marL="0" lvl="0" indent="0" algn="ctr" rtl="0">
                        <a:spcBef>
                          <a:spcPts val="0"/>
                        </a:spcBef>
                        <a:spcAft>
                          <a:spcPts val="0"/>
                        </a:spcAft>
                        <a:buNone/>
                      </a:pPr>
                      <a:r>
                        <a:rPr lang="en-GB">
                          <a:solidFill>
                            <a:schemeClr val="lt1"/>
                          </a:solidFill>
                          <a:latin typeface="Roboto"/>
                          <a:ea typeface="Roboto"/>
                          <a:cs typeface="Roboto"/>
                          <a:sym typeface="Roboto"/>
                        </a:rPr>
                        <a:t>(Catch Up)</a:t>
                      </a:r>
                      <a:endParaRPr>
                        <a:solidFill>
                          <a:schemeClr val="lt1"/>
                        </a:solidFill>
                        <a:latin typeface="Roboto"/>
                        <a:ea typeface="Roboto"/>
                        <a:cs typeface="Roboto"/>
                        <a:sym typeface="Roboto"/>
                      </a:endParaRPr>
                    </a:p>
                  </a:txBody>
                  <a:tcPr marL="91425" marR="91425" marT="91425" marB="91425" anchor="b">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3CDBC0"/>
                    </a:solidFill>
                  </a:tcPr>
                </a:tc>
                <a:tc hMerge="1">
                  <a:txBody>
                    <a:bodyPr/>
                    <a:lstStyle/>
                    <a:p>
                      <a:endParaRPr lang="en-US"/>
                    </a:p>
                  </a:txBody>
                  <a:tcPr/>
                </a:tc>
                <a:extLst>
                  <a:ext uri="{0D108BD9-81ED-4DB2-BD59-A6C34878D82A}">
                    <a16:rowId xmlns:a16="http://schemas.microsoft.com/office/drawing/2014/main" val="10002"/>
                  </a:ext>
                </a:extLst>
              </a:tr>
              <a:tr h="457175">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R</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1</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2</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3</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4</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5</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6 </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800">
                          <a:solidFill>
                            <a:schemeClr val="lt1"/>
                          </a:solidFill>
                          <a:latin typeface="Roboto"/>
                          <a:ea typeface="Roboto"/>
                          <a:cs typeface="Roboto"/>
                          <a:sym typeface="Roboto"/>
                        </a:rPr>
                        <a:t>Gr 7</a:t>
                      </a: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48" name="Google Shape;348;p34"/>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sz="1000">
                <a:solidFill>
                  <a:schemeClr val="lt1"/>
                </a:solidFill>
                <a:latin typeface="Roboto"/>
                <a:ea typeface="Roboto"/>
                <a:cs typeface="Roboto"/>
                <a:sym typeface="Roboto"/>
              </a:defRPr>
            </a:lvl1pPr>
            <a:lvl2pPr lvl="1" rtl="0">
              <a:buNone/>
              <a:defRPr sz="1000">
                <a:solidFill>
                  <a:schemeClr val="lt1"/>
                </a:solidFill>
                <a:latin typeface="Roboto"/>
                <a:ea typeface="Roboto"/>
                <a:cs typeface="Roboto"/>
                <a:sym typeface="Roboto"/>
              </a:defRPr>
            </a:lvl2pPr>
            <a:lvl3pPr lvl="2" rtl="0">
              <a:buNone/>
              <a:defRPr sz="1000">
                <a:solidFill>
                  <a:schemeClr val="lt1"/>
                </a:solidFill>
                <a:latin typeface="Roboto"/>
                <a:ea typeface="Roboto"/>
                <a:cs typeface="Roboto"/>
                <a:sym typeface="Roboto"/>
              </a:defRPr>
            </a:lvl3pPr>
            <a:lvl4pPr lvl="3" rtl="0">
              <a:buNone/>
              <a:defRPr sz="1000">
                <a:solidFill>
                  <a:schemeClr val="lt1"/>
                </a:solidFill>
                <a:latin typeface="Roboto"/>
                <a:ea typeface="Roboto"/>
                <a:cs typeface="Roboto"/>
                <a:sym typeface="Roboto"/>
              </a:defRPr>
            </a:lvl4pPr>
            <a:lvl5pPr lvl="4" rtl="0">
              <a:buNone/>
              <a:defRPr sz="1000">
                <a:solidFill>
                  <a:schemeClr val="lt1"/>
                </a:solidFill>
                <a:latin typeface="Roboto"/>
                <a:ea typeface="Roboto"/>
                <a:cs typeface="Roboto"/>
                <a:sym typeface="Roboto"/>
              </a:defRPr>
            </a:lvl5pPr>
            <a:lvl6pPr lvl="5" rtl="0">
              <a:buNone/>
              <a:defRPr sz="1000">
                <a:solidFill>
                  <a:schemeClr val="lt1"/>
                </a:solidFill>
                <a:latin typeface="Roboto"/>
                <a:ea typeface="Roboto"/>
                <a:cs typeface="Roboto"/>
                <a:sym typeface="Roboto"/>
              </a:defRPr>
            </a:lvl6pPr>
            <a:lvl7pPr lvl="6" rtl="0">
              <a:buNone/>
              <a:defRPr sz="1000">
                <a:solidFill>
                  <a:schemeClr val="lt1"/>
                </a:solidFill>
                <a:latin typeface="Roboto"/>
                <a:ea typeface="Roboto"/>
                <a:cs typeface="Roboto"/>
                <a:sym typeface="Roboto"/>
              </a:defRPr>
            </a:lvl7pPr>
            <a:lvl8pPr lvl="7" rtl="0">
              <a:buNone/>
              <a:defRPr sz="1000">
                <a:solidFill>
                  <a:schemeClr val="lt1"/>
                </a:solidFill>
                <a:latin typeface="Roboto"/>
                <a:ea typeface="Roboto"/>
                <a:cs typeface="Roboto"/>
                <a:sym typeface="Roboto"/>
              </a:defRPr>
            </a:lvl8pPr>
            <a:lvl9pPr lvl="8" rtl="0">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pic>
        <p:nvPicPr>
          <p:cNvPr id="349" name="Google Shape;349;p34"/>
          <p:cNvPicPr preferRelativeResize="0"/>
          <p:nvPr/>
        </p:nvPicPr>
        <p:blipFill>
          <a:blip r:embed="rId2">
            <a:alphaModFix/>
          </a:blip>
          <a:stretch>
            <a:fillRect/>
          </a:stretch>
        </p:blipFill>
        <p:spPr>
          <a:xfrm>
            <a:off x="3647277" y="1160238"/>
            <a:ext cx="1283901" cy="725222"/>
          </a:xfrm>
          <a:prstGeom prst="rect">
            <a:avLst/>
          </a:prstGeom>
          <a:noFill/>
          <a:ln>
            <a:noFill/>
          </a:ln>
        </p:spPr>
      </p:pic>
      <p:sp>
        <p:nvSpPr>
          <p:cNvPr id="350" name="Google Shape;350;p34"/>
          <p:cNvSpPr txBox="1"/>
          <p:nvPr/>
        </p:nvSpPr>
        <p:spPr>
          <a:xfrm rot="-5400000">
            <a:off x="37100" y="1303725"/>
            <a:ext cx="1103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lt1"/>
                </a:solidFill>
                <a:latin typeface="Roboto"/>
                <a:ea typeface="Roboto"/>
                <a:cs typeface="Roboto"/>
                <a:sym typeface="Roboto"/>
              </a:rPr>
              <a:t>LITERACY</a:t>
            </a:r>
            <a:endParaRPr sz="1600">
              <a:solidFill>
                <a:schemeClr val="lt1"/>
              </a:solidFill>
              <a:latin typeface="Roboto"/>
              <a:ea typeface="Roboto"/>
              <a:cs typeface="Roboto"/>
              <a:sym typeface="Roboto"/>
            </a:endParaRPr>
          </a:p>
        </p:txBody>
      </p:sp>
      <p:pic>
        <p:nvPicPr>
          <p:cNvPr id="351" name="Google Shape;351;p34"/>
          <p:cNvPicPr preferRelativeResize="0"/>
          <p:nvPr/>
        </p:nvPicPr>
        <p:blipFill>
          <a:blip r:embed="rId3">
            <a:alphaModFix/>
          </a:blip>
          <a:stretch>
            <a:fillRect/>
          </a:stretch>
        </p:blipFill>
        <p:spPr>
          <a:xfrm>
            <a:off x="7068229" y="3397925"/>
            <a:ext cx="1488543" cy="448325"/>
          </a:xfrm>
          <a:prstGeom prst="rect">
            <a:avLst/>
          </a:prstGeom>
          <a:noFill/>
          <a:ln>
            <a:noFill/>
          </a:ln>
        </p:spPr>
      </p:pic>
      <p:pic>
        <p:nvPicPr>
          <p:cNvPr id="352" name="Google Shape;352;p34"/>
          <p:cNvPicPr preferRelativeResize="0"/>
          <p:nvPr/>
        </p:nvPicPr>
        <p:blipFill>
          <a:blip r:embed="rId4">
            <a:alphaModFix/>
          </a:blip>
          <a:stretch>
            <a:fillRect/>
          </a:stretch>
        </p:blipFill>
        <p:spPr>
          <a:xfrm>
            <a:off x="1135137" y="1075106"/>
            <a:ext cx="1488550" cy="909782"/>
          </a:xfrm>
          <a:prstGeom prst="rect">
            <a:avLst/>
          </a:prstGeom>
          <a:noFill/>
          <a:ln>
            <a:noFill/>
          </a:ln>
        </p:spPr>
      </p:pic>
      <p:sp>
        <p:nvSpPr>
          <p:cNvPr id="353" name="Google Shape;353;p34"/>
          <p:cNvSpPr txBox="1"/>
          <p:nvPr/>
        </p:nvSpPr>
        <p:spPr>
          <a:xfrm rot="-5400000">
            <a:off x="-476350" y="2920675"/>
            <a:ext cx="2130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lt1"/>
                </a:solidFill>
                <a:latin typeface="Roboto"/>
                <a:ea typeface="Roboto"/>
                <a:cs typeface="Roboto"/>
                <a:sym typeface="Roboto"/>
              </a:rPr>
              <a:t>NUMERACY</a:t>
            </a:r>
            <a:endParaRPr sz="1600">
              <a:solidFill>
                <a:schemeClr val="lt1"/>
              </a:solidFill>
              <a:latin typeface="Roboto"/>
              <a:ea typeface="Roboto"/>
              <a:cs typeface="Roboto"/>
              <a:sym typeface="Roboto"/>
            </a:endParaRPr>
          </a:p>
        </p:txBody>
      </p:sp>
      <p:pic>
        <p:nvPicPr>
          <p:cNvPr id="354" name="Google Shape;354;p34"/>
          <p:cNvPicPr preferRelativeResize="0"/>
          <p:nvPr/>
        </p:nvPicPr>
        <p:blipFill rotWithShape="1">
          <a:blip r:embed="rId5">
            <a:alphaModFix/>
          </a:blip>
          <a:srcRect b="33665"/>
          <a:stretch/>
        </p:blipFill>
        <p:spPr>
          <a:xfrm>
            <a:off x="5162562" y="2150668"/>
            <a:ext cx="1284184" cy="448339"/>
          </a:xfrm>
          <a:prstGeom prst="rect">
            <a:avLst/>
          </a:prstGeom>
          <a:noFill/>
          <a:ln>
            <a:noFill/>
          </a:ln>
        </p:spPr>
      </p:pic>
      <p:pic>
        <p:nvPicPr>
          <p:cNvPr id="355" name="Google Shape;355;p34"/>
          <p:cNvPicPr preferRelativeResize="0"/>
          <p:nvPr/>
        </p:nvPicPr>
        <p:blipFill>
          <a:blip r:embed="rId6">
            <a:alphaModFix/>
          </a:blip>
          <a:stretch>
            <a:fillRect/>
          </a:stretch>
        </p:blipFill>
        <p:spPr>
          <a:xfrm>
            <a:off x="6418300" y="1120650"/>
            <a:ext cx="1901100" cy="797250"/>
          </a:xfrm>
          <a:prstGeom prst="rect">
            <a:avLst/>
          </a:prstGeom>
          <a:noFill/>
          <a:ln>
            <a:noFill/>
          </a:ln>
        </p:spPr>
      </p:pic>
      <p:sp>
        <p:nvSpPr>
          <p:cNvPr id="356" name="Google Shape;356;p34"/>
          <p:cNvSpPr txBox="1"/>
          <p:nvPr/>
        </p:nvSpPr>
        <p:spPr>
          <a:xfrm>
            <a:off x="374400" y="43200"/>
            <a:ext cx="8621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Build English literacy, numeracy &amp; digital skills and solidify these throughout primary school</a:t>
            </a:r>
            <a:r>
              <a:rPr lang="en-GB" sz="3000" b="1">
                <a:solidFill>
                  <a:schemeClr val="dk2"/>
                </a:solidFill>
                <a:latin typeface="Roboto"/>
                <a:ea typeface="Roboto"/>
                <a:cs typeface="Roboto"/>
                <a:sym typeface="Roboto"/>
              </a:rPr>
              <a:t>.</a:t>
            </a:r>
            <a:endParaRPr sz="3000" b="1">
              <a:solidFill>
                <a:schemeClr val="lt1"/>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3175">
          <p15:clr>
            <a:srgbClr val="FA7B17"/>
          </p15:clr>
        </p15:guide>
        <p15:guide id="2" pos="3527">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lick 6 - Snapshot - White 1 1 1">
  <p:cSld name="CUSTOM_13_2_1_1">
    <p:spTree>
      <p:nvGrpSpPr>
        <p:cNvPr id="1" name="Shape 357"/>
        <p:cNvGrpSpPr/>
        <p:nvPr/>
      </p:nvGrpSpPr>
      <p:grpSpPr>
        <a:xfrm>
          <a:off x="0" y="0"/>
          <a:ext cx="0" cy="0"/>
          <a:chOff x="0" y="0"/>
          <a:chExt cx="0" cy="0"/>
        </a:xfrm>
      </p:grpSpPr>
      <p:sp>
        <p:nvSpPr>
          <p:cNvPr id="358" name="Google Shape;358;p3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59" name="Google Shape;359;p35"/>
          <p:cNvSpPr txBox="1"/>
          <p:nvPr/>
        </p:nvSpPr>
        <p:spPr>
          <a:xfrm>
            <a:off x="369000" y="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What Our Supporter Say</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360" name="Google Shape;360;p3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361" name="Google Shape;361;p35"/>
          <p:cNvSpPr/>
          <p:nvPr/>
        </p:nvSpPr>
        <p:spPr>
          <a:xfrm>
            <a:off x="2242750" y="939600"/>
            <a:ext cx="5721600" cy="2991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chemeClr val="lt1"/>
                </a:solidFill>
                <a:latin typeface="Roboto"/>
                <a:ea typeface="Roboto"/>
                <a:cs typeface="Roboto"/>
                <a:sym typeface="Roboto"/>
              </a:rPr>
              <a:t>“</a:t>
            </a:r>
            <a:r>
              <a:rPr lang="en-GB" sz="1600" i="1">
                <a:solidFill>
                  <a:schemeClr val="lt1"/>
                </a:solidFill>
                <a:latin typeface="Roboto"/>
                <a:ea typeface="Roboto"/>
                <a:cs typeface="Roboto"/>
                <a:sym typeface="Roboto"/>
              </a:rPr>
              <a:t>Over the last ten years, the Click Learning team has developed a deep understanding of what is required to deploy early-grade learning solutions in South African schools in underserved communities. The organization is relentless in their focus to improve outcomes for learners, without compromising on operational excellence in the program delivery. The leadership team is ambitious and an inspiration to work with and I have no doubt that the organization will continue to grow their breadth and depth of impact in the next ten years.</a:t>
            </a:r>
            <a:r>
              <a:rPr lang="en-GB" sz="1600">
                <a:solidFill>
                  <a:schemeClr val="lt1"/>
                </a:solidFill>
                <a:latin typeface="Roboto"/>
                <a:ea typeface="Roboto"/>
                <a:cs typeface="Roboto"/>
                <a:sym typeface="Roboto"/>
              </a:rPr>
              <a:t>”</a:t>
            </a:r>
            <a:endParaRPr sz="1600">
              <a:solidFill>
                <a:schemeClr val="lt1"/>
              </a:solidFill>
              <a:latin typeface="Roboto"/>
              <a:ea typeface="Roboto"/>
              <a:cs typeface="Roboto"/>
              <a:sym typeface="Roboto"/>
            </a:endParaRPr>
          </a:p>
        </p:txBody>
      </p:sp>
      <p:pic>
        <p:nvPicPr>
          <p:cNvPr id="362" name="Google Shape;362;p35"/>
          <p:cNvPicPr preferRelativeResize="0"/>
          <p:nvPr/>
        </p:nvPicPr>
        <p:blipFill>
          <a:blip r:embed="rId2">
            <a:alphaModFix/>
          </a:blip>
          <a:stretch>
            <a:fillRect/>
          </a:stretch>
        </p:blipFill>
        <p:spPr>
          <a:xfrm>
            <a:off x="-4103" y="884359"/>
            <a:ext cx="2257425" cy="3905250"/>
          </a:xfrm>
          <a:prstGeom prst="rect">
            <a:avLst/>
          </a:prstGeom>
          <a:noFill/>
          <a:ln>
            <a:noFill/>
          </a:ln>
        </p:spPr>
      </p:pic>
      <p:sp>
        <p:nvSpPr>
          <p:cNvPr id="363" name="Google Shape;363;p35"/>
          <p:cNvSpPr txBox="1"/>
          <p:nvPr/>
        </p:nvSpPr>
        <p:spPr>
          <a:xfrm>
            <a:off x="2242825" y="3901550"/>
            <a:ext cx="57216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b="1">
                <a:solidFill>
                  <a:schemeClr val="lt2"/>
                </a:solidFill>
                <a:latin typeface="Roboto"/>
                <a:ea typeface="Roboto"/>
                <a:cs typeface="Roboto"/>
                <a:sym typeface="Roboto"/>
              </a:rPr>
              <a:t>Ona Meyer, Program Manager</a:t>
            </a:r>
            <a:br>
              <a:rPr lang="en-GB" sz="2000" b="1">
                <a:solidFill>
                  <a:schemeClr val="lt2"/>
                </a:solidFill>
                <a:latin typeface="Roboto"/>
                <a:ea typeface="Roboto"/>
                <a:cs typeface="Roboto"/>
                <a:sym typeface="Roboto"/>
              </a:rPr>
            </a:br>
            <a:r>
              <a:rPr lang="en-GB" sz="2000" b="1">
                <a:solidFill>
                  <a:schemeClr val="dk2"/>
                </a:solidFill>
                <a:latin typeface="Roboto"/>
                <a:ea typeface="Roboto"/>
                <a:cs typeface="Roboto"/>
                <a:sym typeface="Roboto"/>
              </a:rPr>
              <a:t>Michael &amp; Susan Dell Foundation SA</a:t>
            </a:r>
            <a:r>
              <a:rPr lang="en-GB" sz="2000" b="1">
                <a:solidFill>
                  <a:schemeClr val="lt2"/>
                </a:solidFill>
                <a:latin typeface="Roboto"/>
                <a:ea typeface="Roboto"/>
                <a:cs typeface="Roboto"/>
                <a:sym typeface="Roboto"/>
              </a:rPr>
              <a:t>.</a:t>
            </a:r>
            <a:endParaRPr sz="2000" b="1">
              <a:solidFill>
                <a:schemeClr val="lt2"/>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2954">
          <p15:clr>
            <a:srgbClr val="FA7B17"/>
          </p15:clr>
        </p15:guide>
        <p15:guide id="2" pos="5528">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2 1">
  <p:cSld name="CUSTOM_14_1">
    <p:spTree>
      <p:nvGrpSpPr>
        <p:cNvPr id="1" name="Shape 364"/>
        <p:cNvGrpSpPr/>
        <p:nvPr/>
      </p:nvGrpSpPr>
      <p:grpSpPr>
        <a:xfrm>
          <a:off x="0" y="0"/>
          <a:ext cx="0" cy="0"/>
          <a:chOff x="0" y="0"/>
          <a:chExt cx="0" cy="0"/>
        </a:xfrm>
      </p:grpSpPr>
      <p:sp>
        <p:nvSpPr>
          <p:cNvPr id="365" name="Google Shape;365;p36"/>
          <p:cNvSpPr/>
          <p:nvPr/>
        </p:nvSpPr>
        <p:spPr>
          <a:xfrm>
            <a:off x="4816850" y="3919499"/>
            <a:ext cx="3960000" cy="792000"/>
          </a:xfrm>
          <a:prstGeom prst="rect">
            <a:avLst/>
          </a:prstGeom>
          <a:noFill/>
          <a:ln w="9525" cap="flat" cmpd="sng">
            <a:solidFill>
              <a:schemeClr val="dk2"/>
            </a:solidFill>
            <a:prstDash val="solid"/>
            <a:round/>
            <a:headEnd type="none" w="sm" len="sm"/>
            <a:tailEnd type="none" w="sm" len="sm"/>
          </a:ln>
        </p:spPr>
        <p:txBody>
          <a:bodyPr spcFirstLastPara="1" wrap="square" lIns="720000" tIns="91425" rIns="720000" bIns="91425" anchor="ctr" anchorCtr="0">
            <a:noAutofit/>
          </a:bodyPr>
          <a:lstStyle/>
          <a:p>
            <a:pPr marL="0" lvl="0" indent="0" algn="ctr" rtl="0">
              <a:lnSpc>
                <a:spcPct val="115000"/>
              </a:lnSpc>
              <a:spcBef>
                <a:spcPts val="0"/>
              </a:spcBef>
              <a:spcAft>
                <a:spcPts val="0"/>
              </a:spcAft>
              <a:buNone/>
            </a:pPr>
            <a:r>
              <a:rPr lang="en-GB" sz="1800" b="1"/>
              <a:t>Skills for Better Employment</a:t>
            </a:r>
            <a:endParaRPr sz="1800" b="1"/>
          </a:p>
        </p:txBody>
      </p:sp>
      <p:sp>
        <p:nvSpPr>
          <p:cNvPr id="366" name="Google Shape;366;p36"/>
          <p:cNvSpPr txBox="1"/>
          <p:nvPr/>
        </p:nvSpPr>
        <p:spPr>
          <a:xfrm>
            <a:off x="4996850" y="1101725"/>
            <a:ext cx="3600000" cy="55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dk1"/>
                </a:solidFill>
                <a:latin typeface="Roboto"/>
                <a:ea typeface="Roboto"/>
                <a:cs typeface="Roboto"/>
                <a:sym typeface="Roboto"/>
              </a:rPr>
              <a:t>Phase 2: Skills Development</a:t>
            </a:r>
            <a:endParaRPr sz="1800" b="1">
              <a:solidFill>
                <a:schemeClr val="dk1"/>
              </a:solidFill>
              <a:latin typeface="Roboto"/>
              <a:ea typeface="Roboto"/>
              <a:cs typeface="Roboto"/>
              <a:sym typeface="Roboto"/>
            </a:endParaRPr>
          </a:p>
        </p:txBody>
      </p:sp>
      <p:sp>
        <p:nvSpPr>
          <p:cNvPr id="367" name="Google Shape;367;p3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68" name="Google Shape;368;p36"/>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Arial"/>
                <a:ea typeface="Arial"/>
                <a:cs typeface="Arial"/>
                <a:sym typeface="Arial"/>
              </a:defRPr>
            </a:lvl1pPr>
            <a:lvl2pPr lvl="1" rtl="0">
              <a:buNone/>
              <a:defRPr>
                <a:latin typeface="Arial"/>
                <a:ea typeface="Arial"/>
                <a:cs typeface="Arial"/>
                <a:sym typeface="Arial"/>
              </a:defRPr>
            </a:lvl2pPr>
            <a:lvl3pPr lvl="2" rtl="0">
              <a:buNone/>
              <a:defRPr>
                <a:latin typeface="Arial"/>
                <a:ea typeface="Arial"/>
                <a:cs typeface="Arial"/>
                <a:sym typeface="Arial"/>
              </a:defRPr>
            </a:lvl3pPr>
            <a:lvl4pPr lvl="3" rtl="0">
              <a:buNone/>
              <a:defRPr>
                <a:latin typeface="Arial"/>
                <a:ea typeface="Arial"/>
                <a:cs typeface="Arial"/>
                <a:sym typeface="Arial"/>
              </a:defRPr>
            </a:lvl4pPr>
            <a:lvl5pPr lvl="4" rtl="0">
              <a:buNone/>
              <a:defRPr>
                <a:latin typeface="Arial"/>
                <a:ea typeface="Arial"/>
                <a:cs typeface="Arial"/>
                <a:sym typeface="Arial"/>
              </a:defRPr>
            </a:lvl5pPr>
            <a:lvl6pPr lvl="5" rtl="0">
              <a:buNone/>
              <a:defRPr>
                <a:latin typeface="Arial"/>
                <a:ea typeface="Arial"/>
                <a:cs typeface="Arial"/>
                <a:sym typeface="Arial"/>
              </a:defRPr>
            </a:lvl6pPr>
            <a:lvl7pPr lvl="6" rtl="0">
              <a:buNone/>
              <a:defRPr>
                <a:latin typeface="Arial"/>
                <a:ea typeface="Arial"/>
                <a:cs typeface="Arial"/>
                <a:sym typeface="Arial"/>
              </a:defRPr>
            </a:lvl7pPr>
            <a:lvl8pPr lvl="7" rtl="0">
              <a:buNone/>
              <a:defRPr>
                <a:latin typeface="Arial"/>
                <a:ea typeface="Arial"/>
                <a:cs typeface="Arial"/>
                <a:sym typeface="Arial"/>
              </a:defRPr>
            </a:lvl8pPr>
            <a:lvl9pPr lvl="8" rtl="0">
              <a:buNone/>
              <a:defRPr>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69" name="Google Shape;369;p36"/>
          <p:cNvSpPr txBox="1"/>
          <p:nvPr/>
        </p:nvSpPr>
        <p:spPr>
          <a:xfrm>
            <a:off x="373250" y="44725"/>
            <a:ext cx="8403600" cy="93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latin typeface="Roboto"/>
                <a:ea typeface="Roboto"/>
                <a:cs typeface="Roboto"/>
                <a:sym typeface="Roboto"/>
              </a:rPr>
              <a:t>We create jobs for youth who implement our programmes in schools</a:t>
            </a:r>
            <a:r>
              <a:rPr lang="en-GB" sz="3000" b="1">
                <a:solidFill>
                  <a:schemeClr val="dk2"/>
                </a:solidFill>
                <a:latin typeface="Roboto"/>
                <a:ea typeface="Roboto"/>
                <a:cs typeface="Roboto"/>
                <a:sym typeface="Roboto"/>
              </a:rPr>
              <a:t>.</a:t>
            </a:r>
            <a:r>
              <a:rPr lang="en-GB" sz="3000">
                <a:latin typeface="Roboto"/>
                <a:ea typeface="Roboto"/>
                <a:cs typeface="Roboto"/>
                <a:sym typeface="Roboto"/>
              </a:rPr>
              <a:t> </a:t>
            </a:r>
            <a:endParaRPr sz="3000">
              <a:latin typeface="Roboto"/>
              <a:ea typeface="Roboto"/>
              <a:cs typeface="Roboto"/>
              <a:sym typeface="Roboto"/>
            </a:endParaRPr>
          </a:p>
        </p:txBody>
      </p:sp>
      <p:sp>
        <p:nvSpPr>
          <p:cNvPr id="370" name="Google Shape;370;p36"/>
          <p:cNvSpPr txBox="1"/>
          <p:nvPr/>
        </p:nvSpPr>
        <p:spPr>
          <a:xfrm>
            <a:off x="400850" y="1612399"/>
            <a:ext cx="3960000" cy="234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Training &amp; Mentorship</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Online Courses</a:t>
            </a:r>
            <a:endParaRPr sz="18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Work Readiness</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Entrepreneurship</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Adult Literacy</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Digital Literacy</a:t>
            </a:r>
            <a:endParaRPr sz="1600">
              <a:solidFill>
                <a:schemeClr val="dk1"/>
              </a:solidFill>
              <a:latin typeface="Roboto"/>
              <a:ea typeface="Roboto"/>
              <a:cs typeface="Roboto"/>
              <a:sym typeface="Roboto"/>
            </a:endParaRPr>
          </a:p>
          <a:p>
            <a:pPr marL="914400" marR="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Foundations of Education</a:t>
            </a:r>
            <a:endParaRPr sz="1600">
              <a:solidFill>
                <a:schemeClr val="dk1"/>
              </a:solidFill>
              <a:latin typeface="Roboto"/>
              <a:ea typeface="Roboto"/>
              <a:cs typeface="Roboto"/>
              <a:sym typeface="Roboto"/>
            </a:endParaRPr>
          </a:p>
          <a:p>
            <a:pPr marL="0" lvl="0" indent="0" algn="l" rtl="0">
              <a:lnSpc>
                <a:spcPct val="115000"/>
              </a:lnSpc>
              <a:spcBef>
                <a:spcPts val="800"/>
              </a:spcBef>
              <a:spcAft>
                <a:spcPts val="800"/>
              </a:spcAft>
              <a:buNone/>
            </a:pPr>
            <a:endParaRPr sz="1800">
              <a:solidFill>
                <a:schemeClr val="dk1"/>
              </a:solidFill>
              <a:latin typeface="Roboto"/>
              <a:ea typeface="Roboto"/>
              <a:cs typeface="Roboto"/>
              <a:sym typeface="Roboto"/>
            </a:endParaRPr>
          </a:p>
        </p:txBody>
      </p:sp>
      <p:sp>
        <p:nvSpPr>
          <p:cNvPr id="371" name="Google Shape;371;p36"/>
          <p:cNvSpPr txBox="1"/>
          <p:nvPr/>
        </p:nvSpPr>
        <p:spPr>
          <a:xfrm>
            <a:off x="4816850" y="1594549"/>
            <a:ext cx="3960000" cy="234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Training &amp; Mentorship</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Hosted Learnerships:</a:t>
            </a:r>
            <a:endParaRPr sz="1800">
              <a:solidFill>
                <a:schemeClr val="dk1"/>
              </a:solidFill>
              <a:latin typeface="Roboto"/>
              <a:ea typeface="Roboto"/>
              <a:cs typeface="Roboto"/>
              <a:sym typeface="Roboto"/>
            </a:endParaRPr>
          </a:p>
          <a:p>
            <a:pPr marL="914400" lvl="1" indent="-342900" algn="l" rtl="0">
              <a:lnSpc>
                <a:spcPct val="115000"/>
              </a:lnSpc>
              <a:spcBef>
                <a:spcPts val="0"/>
              </a:spcBef>
              <a:spcAft>
                <a:spcPts val="0"/>
              </a:spcAft>
              <a:buClr>
                <a:schemeClr val="dk1"/>
              </a:buClr>
              <a:buSzPts val="1800"/>
              <a:buFont typeface="Roboto"/>
              <a:buChar char="○"/>
            </a:pPr>
            <a:r>
              <a:rPr lang="en-GB" sz="1600">
                <a:solidFill>
                  <a:schemeClr val="dk1"/>
                </a:solidFill>
                <a:latin typeface="Roboto"/>
                <a:ea typeface="Roboto"/>
                <a:cs typeface="Roboto"/>
                <a:sym typeface="Roboto"/>
              </a:rPr>
              <a:t>Business Administration</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IT Tech Support </a:t>
            </a:r>
            <a:endParaRPr sz="16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Implemented Skills Programmes:</a:t>
            </a:r>
            <a:endParaRPr sz="18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Software Development</a:t>
            </a:r>
            <a:endParaRPr>
              <a:solidFill>
                <a:schemeClr val="dk1"/>
              </a:solidFill>
              <a:latin typeface="Roboto"/>
              <a:ea typeface="Roboto"/>
              <a:cs typeface="Roboto"/>
              <a:sym typeface="Roboto"/>
            </a:endParaRPr>
          </a:p>
          <a:p>
            <a:pPr marL="0" lvl="0" indent="0" algn="l" rtl="0">
              <a:lnSpc>
                <a:spcPct val="115000"/>
              </a:lnSpc>
              <a:spcBef>
                <a:spcPts val="800"/>
              </a:spcBef>
              <a:spcAft>
                <a:spcPts val="800"/>
              </a:spcAft>
              <a:buNone/>
            </a:pPr>
            <a:endParaRPr sz="1800">
              <a:solidFill>
                <a:schemeClr val="dk1"/>
              </a:solidFill>
              <a:latin typeface="Roboto"/>
              <a:ea typeface="Roboto"/>
              <a:cs typeface="Roboto"/>
              <a:sym typeface="Roboto"/>
            </a:endParaRPr>
          </a:p>
        </p:txBody>
      </p:sp>
      <p:sp>
        <p:nvSpPr>
          <p:cNvPr id="372" name="Google Shape;372;p36"/>
          <p:cNvSpPr txBox="1"/>
          <p:nvPr/>
        </p:nvSpPr>
        <p:spPr>
          <a:xfrm>
            <a:off x="553250" y="1109975"/>
            <a:ext cx="3600000" cy="55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dk1"/>
                </a:solidFill>
                <a:latin typeface="Roboto"/>
                <a:ea typeface="Roboto"/>
                <a:cs typeface="Roboto"/>
                <a:sym typeface="Roboto"/>
              </a:rPr>
              <a:t>Phase 1 (Year 1): YES</a:t>
            </a:r>
            <a:endParaRPr sz="1800" b="1">
              <a:solidFill>
                <a:schemeClr val="dk1"/>
              </a:solidFill>
              <a:latin typeface="Roboto"/>
              <a:ea typeface="Roboto"/>
              <a:cs typeface="Roboto"/>
              <a:sym typeface="Roboto"/>
            </a:endParaRPr>
          </a:p>
        </p:txBody>
      </p:sp>
      <p:cxnSp>
        <p:nvCxnSpPr>
          <p:cNvPr id="373" name="Google Shape;373;p36"/>
          <p:cNvCxnSpPr/>
          <p:nvPr/>
        </p:nvCxnSpPr>
        <p:spPr>
          <a:xfrm rot="10800000" flipH="1">
            <a:off x="438900" y="1586945"/>
            <a:ext cx="3960000" cy="3600"/>
          </a:xfrm>
          <a:prstGeom prst="straightConnector1">
            <a:avLst/>
          </a:prstGeom>
          <a:noFill/>
          <a:ln w="9525" cap="flat" cmpd="sng">
            <a:solidFill>
              <a:srgbClr val="FF1EB4"/>
            </a:solidFill>
            <a:prstDash val="solid"/>
            <a:round/>
            <a:headEnd type="none" w="med" len="med"/>
            <a:tailEnd type="none" w="med" len="med"/>
          </a:ln>
        </p:spPr>
      </p:cxnSp>
      <p:cxnSp>
        <p:nvCxnSpPr>
          <p:cNvPr id="374" name="Google Shape;374;p36"/>
          <p:cNvCxnSpPr/>
          <p:nvPr/>
        </p:nvCxnSpPr>
        <p:spPr>
          <a:xfrm rot="10800000" flipH="1">
            <a:off x="4713475" y="1586945"/>
            <a:ext cx="3960000" cy="3600"/>
          </a:xfrm>
          <a:prstGeom prst="straightConnector1">
            <a:avLst/>
          </a:prstGeom>
          <a:noFill/>
          <a:ln w="9525" cap="flat" cmpd="sng">
            <a:solidFill>
              <a:srgbClr val="FF1EB4"/>
            </a:solidFill>
            <a:prstDash val="solid"/>
            <a:round/>
            <a:headEnd type="none" w="med" len="med"/>
            <a:tailEnd type="none" w="med" len="med"/>
          </a:ln>
        </p:spPr>
      </p:cxnSp>
      <p:pic>
        <p:nvPicPr>
          <p:cNvPr id="375" name="Google Shape;375;p36"/>
          <p:cNvPicPr preferRelativeResize="0"/>
          <p:nvPr/>
        </p:nvPicPr>
        <p:blipFill>
          <a:blip r:embed="rId2">
            <a:alphaModFix/>
          </a:blip>
          <a:stretch>
            <a:fillRect/>
          </a:stretch>
        </p:blipFill>
        <p:spPr>
          <a:xfrm>
            <a:off x="7858191" y="3907191"/>
            <a:ext cx="792000" cy="792000"/>
          </a:xfrm>
          <a:prstGeom prst="rect">
            <a:avLst/>
          </a:prstGeom>
          <a:noFill/>
          <a:ln>
            <a:noFill/>
          </a:ln>
        </p:spPr>
      </p:pic>
      <p:sp>
        <p:nvSpPr>
          <p:cNvPr id="376" name="Google Shape;376;p36"/>
          <p:cNvSpPr/>
          <p:nvPr/>
        </p:nvSpPr>
        <p:spPr>
          <a:xfrm>
            <a:off x="373250" y="3927599"/>
            <a:ext cx="3960000" cy="792000"/>
          </a:xfrm>
          <a:prstGeom prst="rect">
            <a:avLst/>
          </a:prstGeom>
          <a:noFill/>
          <a:ln w="9525" cap="flat" cmpd="sng">
            <a:solidFill>
              <a:schemeClr val="dk2"/>
            </a:solidFill>
            <a:prstDash val="solid"/>
            <a:round/>
            <a:headEnd type="none" w="sm" len="sm"/>
            <a:tailEnd type="none" w="sm" len="sm"/>
          </a:ln>
        </p:spPr>
        <p:txBody>
          <a:bodyPr spcFirstLastPara="1" wrap="square" lIns="720000" tIns="91425" rIns="720000" bIns="91425" anchor="ctr" anchorCtr="0">
            <a:noAutofit/>
          </a:bodyPr>
          <a:lstStyle/>
          <a:p>
            <a:pPr marL="0" lvl="0" indent="0" algn="ctr" rtl="0">
              <a:lnSpc>
                <a:spcPct val="115000"/>
              </a:lnSpc>
              <a:spcBef>
                <a:spcPts val="0"/>
              </a:spcBef>
              <a:spcAft>
                <a:spcPts val="0"/>
              </a:spcAft>
              <a:buNone/>
            </a:pPr>
            <a:r>
              <a:rPr lang="en-GB" sz="1800" b="1"/>
              <a:t>Positive Work Experience</a:t>
            </a:r>
            <a:endParaRPr sz="1800" b="1"/>
          </a:p>
        </p:txBody>
      </p:sp>
      <p:pic>
        <p:nvPicPr>
          <p:cNvPr id="377" name="Google Shape;377;p36"/>
          <p:cNvPicPr preferRelativeResize="0"/>
          <p:nvPr/>
        </p:nvPicPr>
        <p:blipFill>
          <a:blip r:embed="rId3">
            <a:alphaModFix/>
          </a:blip>
          <a:stretch>
            <a:fillRect/>
          </a:stretch>
        </p:blipFill>
        <p:spPr>
          <a:xfrm>
            <a:off x="502224" y="3961041"/>
            <a:ext cx="719998" cy="719998"/>
          </a:xfrm>
          <a:prstGeom prst="rect">
            <a:avLst/>
          </a:prstGeom>
          <a:noFill/>
          <a:ln>
            <a:noFill/>
          </a:ln>
        </p:spPr>
      </p:pic>
      <p:sp>
        <p:nvSpPr>
          <p:cNvPr id="378" name="Google Shape;378;p3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extLst>
    <p:ext uri="{DCECCB84-F9BA-43D5-87BE-67443E8EF086}">
      <p15:sldGuideLst xmlns:p15="http://schemas.microsoft.com/office/powerpoint/2012/main">
        <p15:guide id="1" pos="2882">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2 1 1">
  <p:cSld name="CUSTOM_14_1_1">
    <p:spTree>
      <p:nvGrpSpPr>
        <p:cNvPr id="1" name="Shape 379"/>
        <p:cNvGrpSpPr/>
        <p:nvPr/>
      </p:nvGrpSpPr>
      <p:grpSpPr>
        <a:xfrm>
          <a:off x="0" y="0"/>
          <a:ext cx="0" cy="0"/>
          <a:chOff x="0" y="0"/>
          <a:chExt cx="0" cy="0"/>
        </a:xfrm>
      </p:grpSpPr>
      <p:sp>
        <p:nvSpPr>
          <p:cNvPr id="380" name="Google Shape;380;p3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81" name="Google Shape;381;p37"/>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Arial"/>
                <a:ea typeface="Arial"/>
                <a:cs typeface="Arial"/>
                <a:sym typeface="Arial"/>
              </a:defRPr>
            </a:lvl1pPr>
            <a:lvl2pPr lvl="1" rtl="0">
              <a:buNone/>
              <a:defRPr>
                <a:latin typeface="Arial"/>
                <a:ea typeface="Arial"/>
                <a:cs typeface="Arial"/>
                <a:sym typeface="Arial"/>
              </a:defRPr>
            </a:lvl2pPr>
            <a:lvl3pPr lvl="2" rtl="0">
              <a:buNone/>
              <a:defRPr>
                <a:latin typeface="Arial"/>
                <a:ea typeface="Arial"/>
                <a:cs typeface="Arial"/>
                <a:sym typeface="Arial"/>
              </a:defRPr>
            </a:lvl3pPr>
            <a:lvl4pPr lvl="3" rtl="0">
              <a:buNone/>
              <a:defRPr>
                <a:latin typeface="Arial"/>
                <a:ea typeface="Arial"/>
                <a:cs typeface="Arial"/>
                <a:sym typeface="Arial"/>
              </a:defRPr>
            </a:lvl4pPr>
            <a:lvl5pPr lvl="4" rtl="0">
              <a:buNone/>
              <a:defRPr>
                <a:latin typeface="Arial"/>
                <a:ea typeface="Arial"/>
                <a:cs typeface="Arial"/>
                <a:sym typeface="Arial"/>
              </a:defRPr>
            </a:lvl5pPr>
            <a:lvl6pPr lvl="5" rtl="0">
              <a:buNone/>
              <a:defRPr>
                <a:latin typeface="Arial"/>
                <a:ea typeface="Arial"/>
                <a:cs typeface="Arial"/>
                <a:sym typeface="Arial"/>
              </a:defRPr>
            </a:lvl6pPr>
            <a:lvl7pPr lvl="6" rtl="0">
              <a:buNone/>
              <a:defRPr>
                <a:latin typeface="Arial"/>
                <a:ea typeface="Arial"/>
                <a:cs typeface="Arial"/>
                <a:sym typeface="Arial"/>
              </a:defRPr>
            </a:lvl7pPr>
            <a:lvl8pPr lvl="7" rtl="0">
              <a:buNone/>
              <a:defRPr>
                <a:latin typeface="Arial"/>
                <a:ea typeface="Arial"/>
                <a:cs typeface="Arial"/>
                <a:sym typeface="Arial"/>
              </a:defRPr>
            </a:lvl8pPr>
            <a:lvl9pPr lvl="8" rtl="0">
              <a:buNone/>
              <a:defRPr>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382" name="Google Shape;382;p37"/>
          <p:cNvCxnSpPr/>
          <p:nvPr/>
        </p:nvCxnSpPr>
        <p:spPr>
          <a:xfrm rot="10800000" flipH="1">
            <a:off x="438900" y="1358345"/>
            <a:ext cx="3960000" cy="3600"/>
          </a:xfrm>
          <a:prstGeom prst="straightConnector1">
            <a:avLst/>
          </a:prstGeom>
          <a:noFill/>
          <a:ln w="9525" cap="flat" cmpd="sng">
            <a:solidFill>
              <a:srgbClr val="FF1EB4"/>
            </a:solidFill>
            <a:prstDash val="solid"/>
            <a:round/>
            <a:headEnd type="none" w="med" len="med"/>
            <a:tailEnd type="none" w="med" len="med"/>
          </a:ln>
        </p:spPr>
      </p:cxnSp>
      <p:cxnSp>
        <p:nvCxnSpPr>
          <p:cNvPr id="383" name="Google Shape;383;p37"/>
          <p:cNvCxnSpPr/>
          <p:nvPr/>
        </p:nvCxnSpPr>
        <p:spPr>
          <a:xfrm rot="10800000" flipH="1">
            <a:off x="4713475" y="1358345"/>
            <a:ext cx="3960000" cy="3600"/>
          </a:xfrm>
          <a:prstGeom prst="straightConnector1">
            <a:avLst/>
          </a:prstGeom>
          <a:noFill/>
          <a:ln w="9525" cap="flat" cmpd="sng">
            <a:solidFill>
              <a:srgbClr val="FF1EB4"/>
            </a:solidFill>
            <a:prstDash val="solid"/>
            <a:round/>
            <a:headEnd type="none" w="med" len="med"/>
            <a:tailEnd type="none" w="med" len="med"/>
          </a:ln>
        </p:spPr>
      </p:cxnSp>
      <p:sp>
        <p:nvSpPr>
          <p:cNvPr id="384" name="Google Shape;384;p3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385" name="Google Shape;385;p37"/>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386" name="Google Shape;386;p37"/>
          <p:cNvSpPr txBox="1">
            <a:spLocks noGrp="1"/>
          </p:cNvSpPr>
          <p:nvPr>
            <p:ph type="title" idx="3"/>
          </p:nvPr>
        </p:nvSpPr>
        <p:spPr>
          <a:xfrm>
            <a:off x="438950" y="853075"/>
            <a:ext cx="3960000" cy="5544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7" name="Google Shape;387;p37"/>
          <p:cNvSpPr txBox="1">
            <a:spLocks noGrp="1"/>
          </p:cNvSpPr>
          <p:nvPr>
            <p:ph type="title" idx="4"/>
          </p:nvPr>
        </p:nvSpPr>
        <p:spPr>
          <a:xfrm>
            <a:off x="4713475" y="853070"/>
            <a:ext cx="3960000" cy="5544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8" name="Google Shape;388;p37"/>
          <p:cNvSpPr txBox="1">
            <a:spLocks noGrp="1"/>
          </p:cNvSpPr>
          <p:nvPr>
            <p:ph type="body" idx="1"/>
          </p:nvPr>
        </p:nvSpPr>
        <p:spPr>
          <a:xfrm>
            <a:off x="438950" y="1507175"/>
            <a:ext cx="3960000" cy="318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9pPr>
          </a:lstStyle>
          <a:p>
            <a:endParaRPr/>
          </a:p>
        </p:txBody>
      </p:sp>
      <p:sp>
        <p:nvSpPr>
          <p:cNvPr id="389" name="Google Shape;389;p37"/>
          <p:cNvSpPr txBox="1">
            <a:spLocks noGrp="1"/>
          </p:cNvSpPr>
          <p:nvPr>
            <p:ph type="body" idx="5"/>
          </p:nvPr>
        </p:nvSpPr>
        <p:spPr>
          <a:xfrm>
            <a:off x="4713475" y="1517776"/>
            <a:ext cx="3960000" cy="318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pos="2882">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1 - White 1">
  <p:cSld name="BIG_NUMBER_1_3_3">
    <p:spTree>
      <p:nvGrpSpPr>
        <p:cNvPr id="1" name="Shape 390"/>
        <p:cNvGrpSpPr/>
        <p:nvPr/>
      </p:nvGrpSpPr>
      <p:grpSpPr>
        <a:xfrm>
          <a:off x="0" y="0"/>
          <a:ext cx="0" cy="0"/>
          <a:chOff x="0" y="0"/>
          <a:chExt cx="0" cy="0"/>
        </a:xfrm>
      </p:grpSpPr>
      <p:graphicFrame>
        <p:nvGraphicFramePr>
          <p:cNvPr id="391" name="Google Shape;391;p38"/>
          <p:cNvGraphicFramePr/>
          <p:nvPr/>
        </p:nvGraphicFramePr>
        <p:xfrm>
          <a:off x="198925" y="751375"/>
          <a:ext cx="3000000" cy="3000000"/>
        </p:xfrm>
        <a:graphic>
          <a:graphicData uri="http://schemas.openxmlformats.org/drawingml/2006/table">
            <a:tbl>
              <a:tblPr>
                <a:noFill/>
                <a:tableStyleId>{1F3B46EE-09A7-400E-A09B-24FA0B152E7C}</a:tableStyleId>
              </a:tblPr>
              <a:tblGrid>
                <a:gridCol w="1395625">
                  <a:extLst>
                    <a:ext uri="{9D8B030D-6E8A-4147-A177-3AD203B41FA5}">
                      <a16:colId xmlns:a16="http://schemas.microsoft.com/office/drawing/2014/main" val="20000"/>
                    </a:ext>
                  </a:extLst>
                </a:gridCol>
                <a:gridCol w="1215300">
                  <a:extLst>
                    <a:ext uri="{9D8B030D-6E8A-4147-A177-3AD203B41FA5}">
                      <a16:colId xmlns:a16="http://schemas.microsoft.com/office/drawing/2014/main" val="20001"/>
                    </a:ext>
                  </a:extLst>
                </a:gridCol>
                <a:gridCol w="2187400">
                  <a:extLst>
                    <a:ext uri="{9D8B030D-6E8A-4147-A177-3AD203B41FA5}">
                      <a16:colId xmlns:a16="http://schemas.microsoft.com/office/drawing/2014/main" val="20002"/>
                    </a:ext>
                  </a:extLst>
                </a:gridCol>
                <a:gridCol w="1932250">
                  <a:extLst>
                    <a:ext uri="{9D8B030D-6E8A-4147-A177-3AD203B41FA5}">
                      <a16:colId xmlns:a16="http://schemas.microsoft.com/office/drawing/2014/main" val="20003"/>
                    </a:ext>
                  </a:extLst>
                </a:gridCol>
                <a:gridCol w="1619050">
                  <a:extLst>
                    <a:ext uri="{9D8B030D-6E8A-4147-A177-3AD203B41FA5}">
                      <a16:colId xmlns:a16="http://schemas.microsoft.com/office/drawing/2014/main" val="20004"/>
                    </a:ext>
                  </a:extLst>
                </a:gridCol>
              </a:tblGrid>
              <a:tr h="396200">
                <a:tc>
                  <a:txBody>
                    <a:bodyPr/>
                    <a:lstStyle/>
                    <a:p>
                      <a:pPr marL="0" lvl="0" indent="0" algn="l" rtl="0">
                        <a:spcBef>
                          <a:spcPts val="0"/>
                        </a:spcBef>
                        <a:spcAft>
                          <a:spcPts val="0"/>
                        </a:spcAft>
                        <a:buNone/>
                      </a:pPr>
                      <a:r>
                        <a:rPr lang="en-GB" sz="1300" b="1">
                          <a:solidFill>
                            <a:schemeClr val="dk1"/>
                          </a:solidFill>
                          <a:latin typeface="Roboto"/>
                          <a:ea typeface="Roboto"/>
                          <a:cs typeface="Roboto"/>
                          <a:sym typeface="Roboto"/>
                        </a:rPr>
                        <a:t>        TOTAL</a:t>
                      </a:r>
                      <a:endParaRPr sz="1300" b="1">
                        <a:solidFill>
                          <a:schemeClr val="dk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GB" sz="1300" b="1">
                          <a:solidFill>
                            <a:schemeClr val="dk2"/>
                          </a:solidFill>
                          <a:latin typeface="Roboto"/>
                          <a:ea typeface="Roboto"/>
                          <a:cs typeface="Roboto"/>
                          <a:sym typeface="Roboto"/>
                        </a:rPr>
                        <a:t>P1: YES</a:t>
                      </a:r>
                      <a:endParaRPr sz="1300" b="1">
                        <a:solidFill>
                          <a:schemeClr val="dk2"/>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GB" sz="1300" b="1">
                          <a:latin typeface="Roboto"/>
                          <a:ea typeface="Roboto"/>
                          <a:cs typeface="Roboto"/>
                          <a:sym typeface="Roboto"/>
                        </a:rPr>
                        <a:t>Transition</a:t>
                      </a:r>
                      <a:endParaRPr sz="1300"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GB" sz="1300" b="1">
                          <a:solidFill>
                            <a:schemeClr val="dk2"/>
                          </a:solidFill>
                          <a:latin typeface="Roboto"/>
                          <a:ea typeface="Roboto"/>
                          <a:cs typeface="Roboto"/>
                          <a:sym typeface="Roboto"/>
                        </a:rPr>
                        <a:t>P2: Skills Dev</a:t>
                      </a:r>
                      <a:endParaRPr sz="1300" b="1">
                        <a:solidFill>
                          <a:schemeClr val="dk2"/>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GB" sz="1300" b="1">
                          <a:latin typeface="Roboto"/>
                          <a:ea typeface="Roboto"/>
                          <a:cs typeface="Roboto"/>
                          <a:sym typeface="Roboto"/>
                        </a:rPr>
                        <a:t>Transition</a:t>
                      </a:r>
                      <a:endParaRPr sz="1300"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92" name="Google Shape;392;p38"/>
          <p:cNvSpPr/>
          <p:nvPr/>
        </p:nvSpPr>
        <p:spPr>
          <a:xfrm>
            <a:off x="1138475" y="3701550"/>
            <a:ext cx="7268400" cy="1021800"/>
          </a:xfrm>
          <a:prstGeom prst="rect">
            <a:avLst/>
          </a:prstGeom>
          <a:noFill/>
          <a:ln w="28575" cap="flat" cmpd="sng">
            <a:solidFill>
              <a:schemeClr val="lt2"/>
            </a:solidFill>
            <a:prstDash val="solid"/>
            <a:round/>
            <a:headEnd type="none" w="sm" len="sm"/>
            <a:tailEnd type="none" w="sm" len="sm"/>
          </a:ln>
        </p:spPr>
        <p:txBody>
          <a:bodyPr spcFirstLastPara="1" wrap="square" lIns="54000" tIns="54000" rIns="54000" bIns="54000" anchor="b" anchorCtr="0">
            <a:noAutofit/>
          </a:bodyPr>
          <a:lstStyle/>
          <a:p>
            <a:pPr marL="0" lvl="0" indent="0" algn="r" rtl="0">
              <a:spcBef>
                <a:spcPts val="0"/>
              </a:spcBef>
              <a:spcAft>
                <a:spcPts val="0"/>
              </a:spcAft>
              <a:buNone/>
            </a:pPr>
            <a:endParaRPr b="1">
              <a:solidFill>
                <a:schemeClr val="dk2"/>
              </a:solidFill>
              <a:latin typeface="Roboto"/>
              <a:ea typeface="Roboto"/>
              <a:cs typeface="Roboto"/>
              <a:sym typeface="Roboto"/>
            </a:endParaRPr>
          </a:p>
        </p:txBody>
      </p:sp>
      <p:sp>
        <p:nvSpPr>
          <p:cNvPr id="393" name="Google Shape;393;p3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394" name="Google Shape;394;p3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latin typeface="Roboto"/>
                <a:ea typeface="Roboto"/>
                <a:cs typeface="Roboto"/>
                <a:sym typeface="Roboto"/>
              </a:defRPr>
            </a:lvl1pPr>
            <a:lvl2pPr lvl="1" rtl="0">
              <a:buNone/>
              <a:defRPr>
                <a:solidFill>
                  <a:schemeClr val="dk1"/>
                </a:solidFill>
                <a:latin typeface="Roboto"/>
                <a:ea typeface="Roboto"/>
                <a:cs typeface="Roboto"/>
                <a:sym typeface="Roboto"/>
              </a:defRPr>
            </a:lvl2pPr>
            <a:lvl3pPr lvl="2" rtl="0">
              <a:buNone/>
              <a:defRPr>
                <a:solidFill>
                  <a:schemeClr val="dk1"/>
                </a:solidFill>
                <a:latin typeface="Roboto"/>
                <a:ea typeface="Roboto"/>
                <a:cs typeface="Roboto"/>
                <a:sym typeface="Roboto"/>
              </a:defRPr>
            </a:lvl3pPr>
            <a:lvl4pPr lvl="3" rtl="0">
              <a:buNone/>
              <a:defRPr>
                <a:solidFill>
                  <a:schemeClr val="dk1"/>
                </a:solidFill>
                <a:latin typeface="Roboto"/>
                <a:ea typeface="Roboto"/>
                <a:cs typeface="Roboto"/>
                <a:sym typeface="Roboto"/>
              </a:defRPr>
            </a:lvl4pPr>
            <a:lvl5pPr lvl="4" rtl="0">
              <a:buNone/>
              <a:defRPr>
                <a:solidFill>
                  <a:schemeClr val="dk1"/>
                </a:solidFill>
                <a:latin typeface="Roboto"/>
                <a:ea typeface="Roboto"/>
                <a:cs typeface="Roboto"/>
                <a:sym typeface="Roboto"/>
              </a:defRPr>
            </a:lvl5pPr>
            <a:lvl6pPr lvl="5" rtl="0">
              <a:buNone/>
              <a:defRPr>
                <a:solidFill>
                  <a:schemeClr val="dk1"/>
                </a:solidFill>
                <a:latin typeface="Roboto"/>
                <a:ea typeface="Roboto"/>
                <a:cs typeface="Roboto"/>
                <a:sym typeface="Roboto"/>
              </a:defRPr>
            </a:lvl6pPr>
            <a:lvl7pPr lvl="6" rtl="0">
              <a:buNone/>
              <a:defRPr>
                <a:solidFill>
                  <a:schemeClr val="dk1"/>
                </a:solidFill>
                <a:latin typeface="Roboto"/>
                <a:ea typeface="Roboto"/>
                <a:cs typeface="Roboto"/>
                <a:sym typeface="Roboto"/>
              </a:defRPr>
            </a:lvl7pPr>
            <a:lvl8pPr lvl="7" rtl="0">
              <a:buNone/>
              <a:defRPr>
                <a:solidFill>
                  <a:schemeClr val="dk1"/>
                </a:solidFill>
                <a:latin typeface="Roboto"/>
                <a:ea typeface="Roboto"/>
                <a:cs typeface="Roboto"/>
                <a:sym typeface="Roboto"/>
              </a:defRPr>
            </a:lvl8pPr>
            <a:lvl9pPr lvl="8" rtl="0">
              <a:buNone/>
              <a:defRPr>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pic>
        <p:nvPicPr>
          <p:cNvPr id="395" name="Google Shape;395;p38"/>
          <p:cNvPicPr preferRelativeResize="0"/>
          <p:nvPr/>
        </p:nvPicPr>
        <p:blipFill>
          <a:blip r:embed="rId2">
            <a:alphaModFix/>
          </a:blip>
          <a:stretch>
            <a:fillRect/>
          </a:stretch>
        </p:blipFill>
        <p:spPr>
          <a:xfrm>
            <a:off x="1726922" y="2726379"/>
            <a:ext cx="360000" cy="360001"/>
          </a:xfrm>
          <a:prstGeom prst="rect">
            <a:avLst/>
          </a:prstGeom>
          <a:noFill/>
          <a:ln>
            <a:noFill/>
          </a:ln>
        </p:spPr>
      </p:pic>
      <p:sp>
        <p:nvSpPr>
          <p:cNvPr id="396" name="Google Shape;396;p38"/>
          <p:cNvSpPr txBox="1"/>
          <p:nvPr/>
        </p:nvSpPr>
        <p:spPr>
          <a:xfrm>
            <a:off x="2130555" y="2726379"/>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31</a:t>
            </a:r>
            <a:endParaRPr>
              <a:solidFill>
                <a:schemeClr val="dk1"/>
              </a:solidFill>
              <a:latin typeface="Roboto"/>
              <a:ea typeface="Roboto"/>
              <a:cs typeface="Roboto"/>
              <a:sym typeface="Roboto"/>
            </a:endParaRPr>
          </a:p>
        </p:txBody>
      </p:sp>
      <p:cxnSp>
        <p:nvCxnSpPr>
          <p:cNvPr id="397" name="Google Shape;397;p38"/>
          <p:cNvCxnSpPr>
            <a:stCxn id="398" idx="3"/>
            <a:endCxn id="399" idx="1"/>
          </p:cNvCxnSpPr>
          <p:nvPr/>
        </p:nvCxnSpPr>
        <p:spPr>
          <a:xfrm>
            <a:off x="2481396" y="1521651"/>
            <a:ext cx="2023800" cy="600"/>
          </a:xfrm>
          <a:prstGeom prst="bentConnector3">
            <a:avLst>
              <a:gd name="adj1" fmla="val 50000"/>
            </a:avLst>
          </a:prstGeom>
          <a:noFill/>
          <a:ln w="9525" cap="flat" cmpd="sng">
            <a:solidFill>
              <a:schemeClr val="dk2"/>
            </a:solidFill>
            <a:prstDash val="solid"/>
            <a:round/>
            <a:headEnd type="none" w="med" len="med"/>
            <a:tailEnd type="triangle" w="med" len="med"/>
          </a:ln>
        </p:spPr>
      </p:cxnSp>
      <p:sp>
        <p:nvSpPr>
          <p:cNvPr id="400" name="Google Shape;400;p38"/>
          <p:cNvSpPr txBox="1"/>
          <p:nvPr/>
        </p:nvSpPr>
        <p:spPr>
          <a:xfrm>
            <a:off x="3899850" y="1056964"/>
            <a:ext cx="925500" cy="312900"/>
          </a:xfrm>
          <a:prstGeom prst="rect">
            <a:avLst/>
          </a:prstGeom>
          <a:noFill/>
          <a:ln>
            <a:noFill/>
          </a:ln>
        </p:spPr>
        <p:txBody>
          <a:bodyPr spcFirstLastPara="1" wrap="square" lIns="54000" tIns="18000" rIns="54000" bIns="18000" anchor="ctr" anchorCtr="0">
            <a:noAutofit/>
          </a:bodyPr>
          <a:lstStyle/>
          <a:p>
            <a:pPr marL="0" lvl="0" indent="0" algn="ctr" rtl="0">
              <a:lnSpc>
                <a:spcPct val="100000"/>
              </a:lnSpc>
              <a:spcBef>
                <a:spcPts val="0"/>
              </a:spcBef>
              <a:spcAft>
                <a:spcPts val="0"/>
              </a:spcAft>
              <a:buNone/>
            </a:pPr>
            <a:r>
              <a:rPr lang="en-GB" b="1">
                <a:solidFill>
                  <a:schemeClr val="dk1"/>
                </a:solidFill>
                <a:latin typeface="Roboto"/>
                <a:ea typeface="Roboto"/>
                <a:cs typeface="Roboto"/>
                <a:sym typeface="Roboto"/>
              </a:rPr>
              <a:t>17</a:t>
            </a:r>
            <a:endParaRPr>
              <a:solidFill>
                <a:schemeClr val="dk1"/>
              </a:solidFill>
              <a:latin typeface="Roboto"/>
              <a:ea typeface="Roboto"/>
              <a:cs typeface="Roboto"/>
              <a:sym typeface="Roboto"/>
            </a:endParaRPr>
          </a:p>
        </p:txBody>
      </p:sp>
      <p:cxnSp>
        <p:nvCxnSpPr>
          <p:cNvPr id="401" name="Google Shape;401;p38"/>
          <p:cNvCxnSpPr>
            <a:stCxn id="402" idx="2"/>
            <a:endCxn id="403" idx="0"/>
          </p:cNvCxnSpPr>
          <p:nvPr/>
        </p:nvCxnSpPr>
        <p:spPr>
          <a:xfrm rot="-5400000" flipH="1">
            <a:off x="345860" y="2869402"/>
            <a:ext cx="2246100" cy="600"/>
          </a:xfrm>
          <a:prstGeom prst="bentConnector3">
            <a:avLst>
              <a:gd name="adj1" fmla="val 50003"/>
            </a:avLst>
          </a:prstGeom>
          <a:noFill/>
          <a:ln w="9525" cap="flat" cmpd="sng">
            <a:solidFill>
              <a:schemeClr val="dk2"/>
            </a:solidFill>
            <a:prstDash val="solid"/>
            <a:round/>
            <a:headEnd type="none" w="med" len="med"/>
            <a:tailEnd type="triangle" w="med" len="med"/>
          </a:ln>
        </p:spPr>
      </p:cxnSp>
      <p:cxnSp>
        <p:nvCxnSpPr>
          <p:cNvPr id="404" name="Google Shape;404;p38"/>
          <p:cNvCxnSpPr>
            <a:stCxn id="402" idx="2"/>
            <a:endCxn id="405" idx="2"/>
          </p:cNvCxnSpPr>
          <p:nvPr/>
        </p:nvCxnSpPr>
        <p:spPr>
          <a:xfrm rot="-5400000" flipH="1">
            <a:off x="752660" y="2462602"/>
            <a:ext cx="1690200" cy="258300"/>
          </a:xfrm>
          <a:prstGeom prst="bentConnector2">
            <a:avLst/>
          </a:prstGeom>
          <a:noFill/>
          <a:ln w="9525" cap="flat" cmpd="sng">
            <a:solidFill>
              <a:schemeClr val="dk2"/>
            </a:solidFill>
            <a:prstDash val="solid"/>
            <a:round/>
            <a:headEnd type="none" w="med" len="med"/>
            <a:tailEnd type="triangle" w="med" len="med"/>
          </a:ln>
        </p:spPr>
      </p:cxnSp>
      <p:cxnSp>
        <p:nvCxnSpPr>
          <p:cNvPr id="406" name="Google Shape;406;p38"/>
          <p:cNvCxnSpPr>
            <a:stCxn id="402" idx="2"/>
            <a:endCxn id="395" idx="1"/>
          </p:cNvCxnSpPr>
          <p:nvPr/>
        </p:nvCxnSpPr>
        <p:spPr>
          <a:xfrm rot="-5400000" flipH="1">
            <a:off x="1017860" y="2197402"/>
            <a:ext cx="1159800" cy="258300"/>
          </a:xfrm>
          <a:prstGeom prst="bentConnector2">
            <a:avLst/>
          </a:prstGeom>
          <a:noFill/>
          <a:ln w="9525" cap="flat" cmpd="sng">
            <a:solidFill>
              <a:schemeClr val="dk2"/>
            </a:solidFill>
            <a:prstDash val="solid"/>
            <a:round/>
            <a:headEnd type="none" w="med" len="med"/>
            <a:tailEnd type="triangle" w="med" len="med"/>
          </a:ln>
        </p:spPr>
      </p:cxnSp>
      <p:cxnSp>
        <p:nvCxnSpPr>
          <p:cNvPr id="407" name="Google Shape;407;p38"/>
          <p:cNvCxnSpPr>
            <a:stCxn id="402" idx="2"/>
            <a:endCxn id="408" idx="1"/>
          </p:cNvCxnSpPr>
          <p:nvPr/>
        </p:nvCxnSpPr>
        <p:spPr>
          <a:xfrm rot="-5400000" flipH="1">
            <a:off x="1283060" y="1932202"/>
            <a:ext cx="629400" cy="258300"/>
          </a:xfrm>
          <a:prstGeom prst="bentConnector2">
            <a:avLst/>
          </a:prstGeom>
          <a:noFill/>
          <a:ln w="9525" cap="flat" cmpd="sng">
            <a:solidFill>
              <a:schemeClr val="dk2"/>
            </a:solidFill>
            <a:prstDash val="solid"/>
            <a:round/>
            <a:headEnd type="none" w="med" len="med"/>
            <a:tailEnd type="triangle" w="med" len="med"/>
          </a:ln>
        </p:spPr>
      </p:cxnSp>
      <p:cxnSp>
        <p:nvCxnSpPr>
          <p:cNvPr id="409" name="Google Shape;409;p38"/>
          <p:cNvCxnSpPr>
            <a:stCxn id="398" idx="0"/>
            <a:endCxn id="399" idx="0"/>
          </p:cNvCxnSpPr>
          <p:nvPr/>
        </p:nvCxnSpPr>
        <p:spPr>
          <a:xfrm rot="-5400000">
            <a:off x="3398796" y="-16749"/>
            <a:ext cx="18000" cy="2644800"/>
          </a:xfrm>
          <a:prstGeom prst="bentConnector3">
            <a:avLst>
              <a:gd name="adj1" fmla="val 1103479"/>
            </a:avLst>
          </a:prstGeom>
          <a:noFill/>
          <a:ln w="9525" cap="flat" cmpd="sng">
            <a:solidFill>
              <a:schemeClr val="dk2"/>
            </a:solidFill>
            <a:prstDash val="solid"/>
            <a:round/>
            <a:headEnd type="none" w="med" len="med"/>
            <a:tailEnd type="triangle" w="med" len="med"/>
          </a:ln>
        </p:spPr>
      </p:cxnSp>
      <p:sp>
        <p:nvSpPr>
          <p:cNvPr id="410" name="Google Shape;410;p38"/>
          <p:cNvSpPr txBox="1"/>
          <p:nvPr/>
        </p:nvSpPr>
        <p:spPr>
          <a:xfrm>
            <a:off x="2139330" y="2196026"/>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rgbClr val="38761D"/>
                </a:solidFill>
                <a:latin typeface="Roboto"/>
                <a:ea typeface="Roboto"/>
                <a:cs typeface="Roboto"/>
                <a:sym typeface="Roboto"/>
              </a:rPr>
              <a:t>79 </a:t>
            </a:r>
            <a:endParaRPr>
              <a:solidFill>
                <a:srgbClr val="38761D"/>
              </a:solidFill>
              <a:latin typeface="Roboto"/>
              <a:ea typeface="Roboto"/>
              <a:cs typeface="Roboto"/>
              <a:sym typeface="Roboto"/>
            </a:endParaRPr>
          </a:p>
        </p:txBody>
      </p:sp>
      <p:pic>
        <p:nvPicPr>
          <p:cNvPr id="408" name="Google Shape;408;p38"/>
          <p:cNvPicPr preferRelativeResize="0"/>
          <p:nvPr/>
        </p:nvPicPr>
        <p:blipFill rotWithShape="1">
          <a:blip r:embed="rId3">
            <a:alphaModFix/>
          </a:blip>
          <a:srcRect t="29" b="29"/>
          <a:stretch/>
        </p:blipFill>
        <p:spPr>
          <a:xfrm>
            <a:off x="1726922" y="2196026"/>
            <a:ext cx="360000" cy="360000"/>
          </a:xfrm>
          <a:prstGeom prst="rect">
            <a:avLst/>
          </a:prstGeom>
          <a:noFill/>
          <a:ln>
            <a:noFill/>
          </a:ln>
        </p:spPr>
      </p:pic>
      <p:cxnSp>
        <p:nvCxnSpPr>
          <p:cNvPr id="411" name="Google Shape;411;p38"/>
          <p:cNvCxnSpPr>
            <a:stCxn id="412" idx="3"/>
            <a:endCxn id="413" idx="1"/>
          </p:cNvCxnSpPr>
          <p:nvPr/>
        </p:nvCxnSpPr>
        <p:spPr>
          <a:xfrm>
            <a:off x="6515075" y="1530400"/>
            <a:ext cx="432000" cy="845700"/>
          </a:xfrm>
          <a:prstGeom prst="bentConnector3">
            <a:avLst>
              <a:gd name="adj1" fmla="val 50006"/>
            </a:avLst>
          </a:prstGeom>
          <a:noFill/>
          <a:ln w="9525" cap="flat" cmpd="sng">
            <a:solidFill>
              <a:schemeClr val="dk2"/>
            </a:solidFill>
            <a:prstDash val="solid"/>
            <a:round/>
            <a:headEnd type="none" w="med" len="med"/>
            <a:tailEnd type="triangle" w="med" len="med"/>
          </a:ln>
        </p:spPr>
      </p:cxnSp>
      <p:sp>
        <p:nvSpPr>
          <p:cNvPr id="414" name="Google Shape;414;p38"/>
          <p:cNvSpPr txBox="1"/>
          <p:nvPr/>
        </p:nvSpPr>
        <p:spPr>
          <a:xfrm>
            <a:off x="2115689" y="3256750"/>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sz="1300" b="1">
                <a:solidFill>
                  <a:schemeClr val="dk1"/>
                </a:solidFill>
                <a:latin typeface="Roboto"/>
                <a:ea typeface="Roboto"/>
                <a:cs typeface="Roboto"/>
                <a:sym typeface="Roboto"/>
              </a:rPr>
              <a:t>24 </a:t>
            </a:r>
            <a:endParaRPr sz="1300">
              <a:solidFill>
                <a:schemeClr val="dk1"/>
              </a:solidFill>
              <a:latin typeface="Roboto"/>
              <a:ea typeface="Roboto"/>
              <a:cs typeface="Roboto"/>
              <a:sym typeface="Roboto"/>
            </a:endParaRPr>
          </a:p>
        </p:txBody>
      </p:sp>
      <p:sp>
        <p:nvSpPr>
          <p:cNvPr id="405" name="Google Shape;405;p38"/>
          <p:cNvSpPr/>
          <p:nvPr/>
        </p:nvSpPr>
        <p:spPr>
          <a:xfrm>
            <a:off x="1726922" y="3256750"/>
            <a:ext cx="360000" cy="3600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5" name="Google Shape;415;p38"/>
          <p:cNvGrpSpPr/>
          <p:nvPr/>
        </p:nvGrpSpPr>
        <p:grpSpPr>
          <a:xfrm>
            <a:off x="1243909" y="3992875"/>
            <a:ext cx="1237487" cy="449998"/>
            <a:chOff x="558109" y="1022363"/>
            <a:chExt cx="1237487" cy="449998"/>
          </a:xfrm>
        </p:grpSpPr>
        <p:sp>
          <p:nvSpPr>
            <p:cNvPr id="416" name="Google Shape;416;p38"/>
            <p:cNvSpPr txBox="1"/>
            <p:nvPr/>
          </p:nvSpPr>
          <p:spPr>
            <a:xfrm>
              <a:off x="1003596" y="1040362"/>
              <a:ext cx="792000" cy="414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305 </a:t>
              </a:r>
              <a:br>
                <a:rPr lang="en-GB" b="1">
                  <a:solidFill>
                    <a:schemeClr val="dk1"/>
                  </a:solidFill>
                  <a:latin typeface="Roboto"/>
                  <a:ea typeface="Roboto"/>
                  <a:cs typeface="Roboto"/>
                  <a:sym typeface="Roboto"/>
                </a:rPr>
              </a:br>
              <a:r>
                <a:rPr lang="en-GB">
                  <a:solidFill>
                    <a:schemeClr val="dk1"/>
                  </a:solidFill>
                  <a:latin typeface="Roboto"/>
                  <a:ea typeface="Roboto"/>
                  <a:cs typeface="Roboto"/>
                  <a:sym typeface="Roboto"/>
                </a:rPr>
                <a:t>YES</a:t>
              </a:r>
              <a:endParaRPr>
                <a:solidFill>
                  <a:schemeClr val="dk1"/>
                </a:solidFill>
                <a:latin typeface="Roboto"/>
                <a:ea typeface="Roboto"/>
                <a:cs typeface="Roboto"/>
                <a:sym typeface="Roboto"/>
              </a:endParaRPr>
            </a:p>
          </p:txBody>
        </p:sp>
        <p:pic>
          <p:nvPicPr>
            <p:cNvPr id="403" name="Google Shape;403;p38"/>
            <p:cNvPicPr preferRelativeResize="0"/>
            <p:nvPr/>
          </p:nvPicPr>
          <p:blipFill rotWithShape="1">
            <a:blip r:embed="rId4">
              <a:alphaModFix/>
            </a:blip>
            <a:srcRect/>
            <a:stretch/>
          </p:blipFill>
          <p:spPr>
            <a:xfrm>
              <a:off x="558109" y="1022363"/>
              <a:ext cx="450001" cy="449998"/>
            </a:xfrm>
            <a:prstGeom prst="rect">
              <a:avLst/>
            </a:prstGeom>
            <a:noFill/>
            <a:ln>
              <a:noFill/>
            </a:ln>
          </p:spPr>
        </p:pic>
      </p:grpSp>
      <p:grpSp>
        <p:nvGrpSpPr>
          <p:cNvPr id="417" name="Google Shape;417;p38"/>
          <p:cNvGrpSpPr/>
          <p:nvPr/>
        </p:nvGrpSpPr>
        <p:grpSpPr>
          <a:xfrm>
            <a:off x="4505662" y="3858475"/>
            <a:ext cx="1993488" cy="712500"/>
            <a:chOff x="558109" y="887963"/>
            <a:chExt cx="1993488" cy="712500"/>
          </a:xfrm>
        </p:grpSpPr>
        <p:sp>
          <p:nvSpPr>
            <p:cNvPr id="418" name="Google Shape;418;p38"/>
            <p:cNvSpPr txBox="1"/>
            <p:nvPr/>
          </p:nvSpPr>
          <p:spPr>
            <a:xfrm>
              <a:off x="1003597" y="887963"/>
              <a:ext cx="1548000" cy="712500"/>
            </a:xfrm>
            <a:prstGeom prst="rect">
              <a:avLst/>
            </a:prstGeom>
            <a:noFill/>
            <a:ln>
              <a:noFill/>
            </a:ln>
          </p:spPr>
          <p:txBody>
            <a:bodyPr spcFirstLastPara="1" wrap="square" lIns="54000" tIns="18000" rIns="54000" bIns="18000" anchor="t"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86 </a:t>
              </a:r>
              <a:r>
                <a:rPr lang="en-GB">
                  <a:solidFill>
                    <a:schemeClr val="dk1"/>
                  </a:solidFill>
                  <a:latin typeface="Roboto"/>
                  <a:ea typeface="Roboto"/>
                  <a:cs typeface="Roboto"/>
                  <a:sym typeface="Roboto"/>
                </a:rPr>
                <a:t>Tech Support</a:t>
              </a:r>
              <a:endParaRPr>
                <a:solidFill>
                  <a:schemeClr val="dk1"/>
                </a:solidFill>
                <a:latin typeface="Roboto"/>
                <a:ea typeface="Roboto"/>
                <a:cs typeface="Roboto"/>
                <a:sym typeface="Roboto"/>
              </a:endParaRPr>
            </a:p>
            <a:p>
              <a:pPr marL="0" lvl="0" indent="0" algn="l" rtl="0">
                <a:spcBef>
                  <a:spcPts val="0"/>
                </a:spcBef>
                <a:spcAft>
                  <a:spcPts val="0"/>
                </a:spcAft>
                <a:buNone/>
              </a:pPr>
              <a:r>
                <a:rPr lang="en-GB" b="1">
                  <a:solidFill>
                    <a:schemeClr val="dk1"/>
                  </a:solidFill>
                  <a:latin typeface="Roboto"/>
                  <a:ea typeface="Roboto"/>
                  <a:cs typeface="Roboto"/>
                  <a:sym typeface="Roboto"/>
                </a:rPr>
                <a:t>20 </a:t>
              </a:r>
              <a:r>
                <a:rPr lang="en-GB">
                  <a:solidFill>
                    <a:schemeClr val="dk1"/>
                  </a:solidFill>
                  <a:latin typeface="Roboto"/>
                  <a:ea typeface="Roboto"/>
                  <a:cs typeface="Roboto"/>
                  <a:sym typeface="Roboto"/>
                </a:rPr>
                <a:t>Bus Admin</a:t>
              </a:r>
              <a:endParaRPr>
                <a:solidFill>
                  <a:schemeClr val="dk1"/>
                </a:solidFill>
                <a:latin typeface="Roboto"/>
                <a:ea typeface="Roboto"/>
                <a:cs typeface="Roboto"/>
                <a:sym typeface="Roboto"/>
              </a:endParaRPr>
            </a:p>
            <a:p>
              <a:pPr marL="0" lvl="0" indent="0" algn="l" rtl="0">
                <a:spcBef>
                  <a:spcPts val="0"/>
                </a:spcBef>
                <a:spcAft>
                  <a:spcPts val="0"/>
                </a:spcAft>
                <a:buNone/>
              </a:pPr>
              <a:r>
                <a:rPr lang="en-GB" b="1">
                  <a:solidFill>
                    <a:schemeClr val="dk1"/>
                  </a:solidFill>
                  <a:latin typeface="Roboto"/>
                  <a:ea typeface="Roboto"/>
                  <a:cs typeface="Roboto"/>
                  <a:sym typeface="Roboto"/>
                </a:rPr>
                <a:t>  8 </a:t>
              </a:r>
              <a:r>
                <a:rPr lang="en-GB">
                  <a:solidFill>
                    <a:schemeClr val="dk1"/>
                  </a:solidFill>
                  <a:latin typeface="Roboto"/>
                  <a:ea typeface="Roboto"/>
                  <a:cs typeface="Roboto"/>
                  <a:sym typeface="Roboto"/>
                </a:rPr>
                <a:t>Software Dev</a:t>
              </a:r>
              <a:endParaRPr>
                <a:solidFill>
                  <a:schemeClr val="dk1"/>
                </a:solidFill>
                <a:latin typeface="Roboto"/>
                <a:ea typeface="Roboto"/>
                <a:cs typeface="Roboto"/>
                <a:sym typeface="Roboto"/>
              </a:endParaRPr>
            </a:p>
          </p:txBody>
        </p:sp>
        <p:pic>
          <p:nvPicPr>
            <p:cNvPr id="419" name="Google Shape;419;p38"/>
            <p:cNvPicPr preferRelativeResize="0"/>
            <p:nvPr/>
          </p:nvPicPr>
          <p:blipFill rotWithShape="1">
            <a:blip r:embed="rId4">
              <a:alphaModFix/>
            </a:blip>
            <a:srcRect/>
            <a:stretch/>
          </p:blipFill>
          <p:spPr>
            <a:xfrm>
              <a:off x="558109" y="1022363"/>
              <a:ext cx="450001" cy="449998"/>
            </a:xfrm>
            <a:prstGeom prst="rect">
              <a:avLst/>
            </a:prstGeom>
            <a:noFill/>
            <a:ln>
              <a:noFill/>
            </a:ln>
          </p:spPr>
        </p:pic>
      </p:grpSp>
      <p:cxnSp>
        <p:nvCxnSpPr>
          <p:cNvPr id="420" name="Google Shape;420;p38"/>
          <p:cNvCxnSpPr>
            <a:stCxn id="399" idx="2"/>
            <a:endCxn id="419" idx="0"/>
          </p:cNvCxnSpPr>
          <p:nvPr/>
        </p:nvCxnSpPr>
        <p:spPr>
          <a:xfrm rot="-5400000" flipH="1">
            <a:off x="3607432" y="2869402"/>
            <a:ext cx="2246100" cy="600"/>
          </a:xfrm>
          <a:prstGeom prst="bentConnector3">
            <a:avLst>
              <a:gd name="adj1" fmla="val 50003"/>
            </a:avLst>
          </a:prstGeom>
          <a:noFill/>
          <a:ln w="9525" cap="flat" cmpd="sng">
            <a:solidFill>
              <a:schemeClr val="dk2"/>
            </a:solidFill>
            <a:prstDash val="solid"/>
            <a:round/>
            <a:headEnd type="none" w="med" len="med"/>
            <a:tailEnd type="triangle" w="med" len="med"/>
          </a:ln>
        </p:spPr>
      </p:cxnSp>
      <p:grpSp>
        <p:nvGrpSpPr>
          <p:cNvPr id="421" name="Google Shape;421;p38"/>
          <p:cNvGrpSpPr/>
          <p:nvPr/>
        </p:nvGrpSpPr>
        <p:grpSpPr>
          <a:xfrm>
            <a:off x="2404675" y="3992876"/>
            <a:ext cx="1605485" cy="449998"/>
            <a:chOff x="2126275" y="1393576"/>
            <a:chExt cx="1605485" cy="449998"/>
          </a:xfrm>
        </p:grpSpPr>
        <p:sp>
          <p:nvSpPr>
            <p:cNvPr id="422" name="Google Shape;422;p38"/>
            <p:cNvSpPr txBox="1"/>
            <p:nvPr/>
          </p:nvSpPr>
          <p:spPr>
            <a:xfrm>
              <a:off x="2126275" y="1411575"/>
              <a:ext cx="1116000" cy="4140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b="1">
                  <a:solidFill>
                    <a:schemeClr val="dk1"/>
                  </a:solidFill>
                  <a:latin typeface="Roboto"/>
                  <a:ea typeface="Roboto"/>
                  <a:cs typeface="Roboto"/>
                  <a:sym typeface="Roboto"/>
                </a:rPr>
                <a:t>261 </a:t>
              </a:r>
              <a:r>
                <a:rPr lang="en-GB">
                  <a:solidFill>
                    <a:schemeClr val="dk1"/>
                  </a:solidFill>
                  <a:latin typeface="Roboto"/>
                  <a:ea typeface="Roboto"/>
                  <a:cs typeface="Roboto"/>
                  <a:sym typeface="Roboto"/>
                </a:rPr>
                <a:t>Facilitators</a:t>
              </a:r>
              <a:endParaRPr>
                <a:solidFill>
                  <a:schemeClr val="dk1"/>
                </a:solidFill>
                <a:latin typeface="Roboto"/>
                <a:ea typeface="Roboto"/>
                <a:cs typeface="Roboto"/>
                <a:sym typeface="Roboto"/>
              </a:endParaRPr>
            </a:p>
          </p:txBody>
        </p:sp>
        <p:pic>
          <p:nvPicPr>
            <p:cNvPr id="423" name="Google Shape;423;p38"/>
            <p:cNvPicPr preferRelativeResize="0"/>
            <p:nvPr/>
          </p:nvPicPr>
          <p:blipFill rotWithShape="1">
            <a:blip r:embed="rId4">
              <a:alphaModFix/>
            </a:blip>
            <a:srcRect/>
            <a:stretch/>
          </p:blipFill>
          <p:spPr>
            <a:xfrm>
              <a:off x="3281759" y="1393576"/>
              <a:ext cx="450001" cy="449998"/>
            </a:xfrm>
            <a:prstGeom prst="rect">
              <a:avLst/>
            </a:prstGeom>
            <a:noFill/>
            <a:ln>
              <a:noFill/>
            </a:ln>
          </p:spPr>
        </p:pic>
      </p:grpSp>
      <p:cxnSp>
        <p:nvCxnSpPr>
          <p:cNvPr id="424" name="Google Shape;424;p38"/>
          <p:cNvCxnSpPr>
            <a:stCxn id="425" idx="3"/>
            <a:endCxn id="423" idx="3"/>
          </p:cNvCxnSpPr>
          <p:nvPr/>
        </p:nvCxnSpPr>
        <p:spPr>
          <a:xfrm flipH="1">
            <a:off x="4010221" y="1529950"/>
            <a:ext cx="14400" cy="2688000"/>
          </a:xfrm>
          <a:prstGeom prst="bentConnector3">
            <a:avLst>
              <a:gd name="adj1" fmla="val -1653646"/>
            </a:avLst>
          </a:prstGeom>
          <a:noFill/>
          <a:ln w="9525" cap="flat" cmpd="sng">
            <a:solidFill>
              <a:schemeClr val="dk2"/>
            </a:solidFill>
            <a:prstDash val="solid"/>
            <a:round/>
            <a:headEnd type="none" w="med" len="med"/>
            <a:tailEnd type="triangle" w="med" len="med"/>
          </a:ln>
        </p:spPr>
      </p:cxnSp>
      <p:grpSp>
        <p:nvGrpSpPr>
          <p:cNvPr id="426" name="Google Shape;426;p38"/>
          <p:cNvGrpSpPr/>
          <p:nvPr/>
        </p:nvGrpSpPr>
        <p:grpSpPr>
          <a:xfrm>
            <a:off x="6947123" y="2195976"/>
            <a:ext cx="848609" cy="378001"/>
            <a:chOff x="1615436" y="2596676"/>
            <a:chExt cx="848609" cy="378001"/>
          </a:xfrm>
        </p:grpSpPr>
        <p:sp>
          <p:nvSpPr>
            <p:cNvPr id="427" name="Google Shape;427;p38"/>
            <p:cNvSpPr txBox="1"/>
            <p:nvPr/>
          </p:nvSpPr>
          <p:spPr>
            <a:xfrm>
              <a:off x="2104044" y="2614676"/>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endParaRPr>
                <a:solidFill>
                  <a:srgbClr val="38761D"/>
                </a:solidFill>
                <a:latin typeface="Roboto"/>
                <a:ea typeface="Roboto"/>
                <a:cs typeface="Roboto"/>
                <a:sym typeface="Roboto"/>
              </a:endParaRPr>
            </a:p>
          </p:txBody>
        </p:sp>
        <p:pic>
          <p:nvPicPr>
            <p:cNvPr id="413" name="Google Shape;413;p38"/>
            <p:cNvPicPr preferRelativeResize="0"/>
            <p:nvPr/>
          </p:nvPicPr>
          <p:blipFill rotWithShape="1">
            <a:blip r:embed="rId3">
              <a:alphaModFix/>
            </a:blip>
            <a:srcRect t="29" b="29"/>
            <a:stretch/>
          </p:blipFill>
          <p:spPr>
            <a:xfrm>
              <a:off x="1615436" y="2596676"/>
              <a:ext cx="360000" cy="360000"/>
            </a:xfrm>
            <a:prstGeom prst="rect">
              <a:avLst/>
            </a:prstGeom>
            <a:noFill/>
            <a:ln>
              <a:noFill/>
            </a:ln>
          </p:spPr>
        </p:pic>
      </p:grpSp>
      <p:grpSp>
        <p:nvGrpSpPr>
          <p:cNvPr id="428" name="Google Shape;428;p38"/>
          <p:cNvGrpSpPr/>
          <p:nvPr/>
        </p:nvGrpSpPr>
        <p:grpSpPr>
          <a:xfrm>
            <a:off x="6949545" y="3992875"/>
            <a:ext cx="1592677" cy="449998"/>
            <a:chOff x="6363820" y="3874401"/>
            <a:chExt cx="1592677" cy="449998"/>
          </a:xfrm>
        </p:grpSpPr>
        <p:pic>
          <p:nvPicPr>
            <p:cNvPr id="429" name="Google Shape;429;p38"/>
            <p:cNvPicPr preferRelativeResize="0"/>
            <p:nvPr/>
          </p:nvPicPr>
          <p:blipFill rotWithShape="1">
            <a:blip r:embed="rId4">
              <a:alphaModFix/>
            </a:blip>
            <a:srcRect/>
            <a:stretch/>
          </p:blipFill>
          <p:spPr>
            <a:xfrm>
              <a:off x="6363820" y="3874401"/>
              <a:ext cx="450001" cy="449998"/>
            </a:xfrm>
            <a:prstGeom prst="rect">
              <a:avLst/>
            </a:prstGeom>
            <a:noFill/>
            <a:ln>
              <a:noFill/>
            </a:ln>
          </p:spPr>
        </p:pic>
        <p:sp>
          <p:nvSpPr>
            <p:cNvPr id="430" name="Google Shape;430;p38"/>
            <p:cNvSpPr txBox="1"/>
            <p:nvPr/>
          </p:nvSpPr>
          <p:spPr>
            <a:xfrm>
              <a:off x="6840497" y="3892400"/>
              <a:ext cx="1116000" cy="414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40 </a:t>
              </a:r>
              <a:r>
                <a:rPr lang="en-GB">
                  <a:solidFill>
                    <a:schemeClr val="dk1"/>
                  </a:solidFill>
                  <a:latin typeface="Roboto"/>
                  <a:ea typeface="Roboto"/>
                  <a:cs typeface="Roboto"/>
                  <a:sym typeface="Roboto"/>
                </a:rPr>
                <a:t>Facilitators</a:t>
              </a:r>
              <a:endParaRPr>
                <a:solidFill>
                  <a:schemeClr val="dk1"/>
                </a:solidFill>
                <a:latin typeface="Roboto"/>
                <a:ea typeface="Roboto"/>
                <a:cs typeface="Roboto"/>
                <a:sym typeface="Roboto"/>
              </a:endParaRPr>
            </a:p>
          </p:txBody>
        </p:sp>
      </p:grpSp>
      <p:cxnSp>
        <p:nvCxnSpPr>
          <p:cNvPr id="431" name="Google Shape;431;p38"/>
          <p:cNvCxnSpPr>
            <a:stCxn id="412" idx="3"/>
            <a:endCxn id="429" idx="1"/>
          </p:cNvCxnSpPr>
          <p:nvPr/>
        </p:nvCxnSpPr>
        <p:spPr>
          <a:xfrm>
            <a:off x="6515075" y="1530400"/>
            <a:ext cx="434400" cy="2687400"/>
          </a:xfrm>
          <a:prstGeom prst="bentConnector3">
            <a:avLst>
              <a:gd name="adj1" fmla="val 50008"/>
            </a:avLst>
          </a:prstGeom>
          <a:noFill/>
          <a:ln w="9525" cap="flat" cmpd="sng">
            <a:solidFill>
              <a:schemeClr val="dk2"/>
            </a:solidFill>
            <a:prstDash val="solid"/>
            <a:round/>
            <a:headEnd type="none" w="med" len="med"/>
            <a:tailEnd type="triangle" w="med" len="med"/>
          </a:ln>
        </p:spPr>
      </p:cxnSp>
      <p:cxnSp>
        <p:nvCxnSpPr>
          <p:cNvPr id="432" name="Google Shape;432;p38"/>
          <p:cNvCxnSpPr>
            <a:stCxn id="412" idx="3"/>
            <a:endCxn id="433" idx="1"/>
          </p:cNvCxnSpPr>
          <p:nvPr/>
        </p:nvCxnSpPr>
        <p:spPr>
          <a:xfrm>
            <a:off x="6515075" y="1530400"/>
            <a:ext cx="414600" cy="600"/>
          </a:xfrm>
          <a:prstGeom prst="bentConnector3">
            <a:avLst>
              <a:gd name="adj1" fmla="val 49992"/>
            </a:avLst>
          </a:prstGeom>
          <a:noFill/>
          <a:ln w="9525" cap="flat" cmpd="sng">
            <a:solidFill>
              <a:schemeClr val="dk2"/>
            </a:solidFill>
            <a:prstDash val="solid"/>
            <a:round/>
            <a:headEnd type="none" w="med" len="med"/>
            <a:tailEnd type="triangle" w="med" len="med"/>
          </a:ln>
        </p:spPr>
      </p:cxnSp>
      <p:grpSp>
        <p:nvGrpSpPr>
          <p:cNvPr id="434" name="Google Shape;434;p38"/>
          <p:cNvGrpSpPr/>
          <p:nvPr/>
        </p:nvGrpSpPr>
        <p:grpSpPr>
          <a:xfrm>
            <a:off x="6951509" y="2717380"/>
            <a:ext cx="839833" cy="431999"/>
            <a:chOff x="2208209" y="2871180"/>
            <a:chExt cx="839833" cy="431999"/>
          </a:xfrm>
        </p:grpSpPr>
        <p:pic>
          <p:nvPicPr>
            <p:cNvPr id="435" name="Google Shape;435;p38"/>
            <p:cNvPicPr preferRelativeResize="0"/>
            <p:nvPr/>
          </p:nvPicPr>
          <p:blipFill>
            <a:blip r:embed="rId2">
              <a:alphaModFix/>
            </a:blip>
            <a:stretch>
              <a:fillRect/>
            </a:stretch>
          </p:blipFill>
          <p:spPr>
            <a:xfrm>
              <a:off x="2208209" y="2871180"/>
              <a:ext cx="360000" cy="360001"/>
            </a:xfrm>
            <a:prstGeom prst="rect">
              <a:avLst/>
            </a:prstGeom>
            <a:noFill/>
            <a:ln>
              <a:noFill/>
            </a:ln>
          </p:spPr>
        </p:pic>
        <p:sp>
          <p:nvSpPr>
            <p:cNvPr id="436" name="Google Shape;436;p38"/>
            <p:cNvSpPr txBox="1"/>
            <p:nvPr/>
          </p:nvSpPr>
          <p:spPr>
            <a:xfrm>
              <a:off x="2688042" y="2889179"/>
              <a:ext cx="360000" cy="414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endParaRPr>
                <a:solidFill>
                  <a:schemeClr val="dk1"/>
                </a:solidFill>
                <a:latin typeface="Roboto"/>
                <a:ea typeface="Roboto"/>
                <a:cs typeface="Roboto"/>
                <a:sym typeface="Roboto"/>
              </a:endParaRPr>
            </a:p>
          </p:txBody>
        </p:sp>
      </p:grpSp>
      <p:grpSp>
        <p:nvGrpSpPr>
          <p:cNvPr id="437" name="Google Shape;437;p38"/>
          <p:cNvGrpSpPr/>
          <p:nvPr/>
        </p:nvGrpSpPr>
        <p:grpSpPr>
          <a:xfrm>
            <a:off x="6951509" y="3247750"/>
            <a:ext cx="824967" cy="432000"/>
            <a:chOff x="2223075" y="3582975"/>
            <a:chExt cx="824967" cy="432000"/>
          </a:xfrm>
        </p:grpSpPr>
        <p:sp>
          <p:nvSpPr>
            <p:cNvPr id="438" name="Google Shape;438;p38"/>
            <p:cNvSpPr txBox="1"/>
            <p:nvPr/>
          </p:nvSpPr>
          <p:spPr>
            <a:xfrm>
              <a:off x="2688042" y="3600975"/>
              <a:ext cx="360000" cy="414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endParaRPr>
                <a:solidFill>
                  <a:schemeClr val="dk1"/>
                </a:solidFill>
                <a:latin typeface="Roboto"/>
                <a:ea typeface="Roboto"/>
                <a:cs typeface="Roboto"/>
                <a:sym typeface="Roboto"/>
              </a:endParaRPr>
            </a:p>
          </p:txBody>
        </p:sp>
        <p:sp>
          <p:nvSpPr>
            <p:cNvPr id="439" name="Google Shape;439;p38"/>
            <p:cNvSpPr/>
            <p:nvPr/>
          </p:nvSpPr>
          <p:spPr>
            <a:xfrm>
              <a:off x="2223075" y="3582975"/>
              <a:ext cx="360000" cy="3600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40" name="Google Shape;440;p38"/>
          <p:cNvCxnSpPr>
            <a:stCxn id="412" idx="3"/>
            <a:endCxn id="439" idx="2"/>
          </p:cNvCxnSpPr>
          <p:nvPr/>
        </p:nvCxnSpPr>
        <p:spPr>
          <a:xfrm>
            <a:off x="6515075" y="1530400"/>
            <a:ext cx="436500" cy="1897200"/>
          </a:xfrm>
          <a:prstGeom prst="bentConnector3">
            <a:avLst>
              <a:gd name="adj1" fmla="val 49992"/>
            </a:avLst>
          </a:prstGeom>
          <a:noFill/>
          <a:ln w="9525" cap="flat" cmpd="sng">
            <a:solidFill>
              <a:schemeClr val="dk2"/>
            </a:solidFill>
            <a:prstDash val="solid"/>
            <a:round/>
            <a:headEnd type="none" w="med" len="med"/>
            <a:tailEnd type="triangle" w="med" len="med"/>
          </a:ln>
        </p:spPr>
      </p:cxnSp>
      <p:cxnSp>
        <p:nvCxnSpPr>
          <p:cNvPr id="441" name="Google Shape;441;p38"/>
          <p:cNvCxnSpPr>
            <a:stCxn id="412" idx="3"/>
            <a:endCxn id="435" idx="1"/>
          </p:cNvCxnSpPr>
          <p:nvPr/>
        </p:nvCxnSpPr>
        <p:spPr>
          <a:xfrm>
            <a:off x="6515075" y="1530400"/>
            <a:ext cx="436500" cy="1367100"/>
          </a:xfrm>
          <a:prstGeom prst="bentConnector3">
            <a:avLst>
              <a:gd name="adj1" fmla="val 49992"/>
            </a:avLst>
          </a:prstGeom>
          <a:noFill/>
          <a:ln w="9525" cap="flat" cmpd="sng">
            <a:solidFill>
              <a:schemeClr val="dk2"/>
            </a:solidFill>
            <a:prstDash val="solid"/>
            <a:round/>
            <a:headEnd type="none" w="med" len="med"/>
            <a:tailEnd type="triangle" w="med" len="med"/>
          </a:ln>
        </p:spPr>
      </p:cxnSp>
      <p:grpSp>
        <p:nvGrpSpPr>
          <p:cNvPr id="442" name="Google Shape;442;p38"/>
          <p:cNvGrpSpPr/>
          <p:nvPr/>
        </p:nvGrpSpPr>
        <p:grpSpPr>
          <a:xfrm>
            <a:off x="1243609" y="1296651"/>
            <a:ext cx="1237787" cy="450001"/>
            <a:chOff x="557809" y="1403276"/>
            <a:chExt cx="1237787" cy="450001"/>
          </a:xfrm>
        </p:grpSpPr>
        <p:sp>
          <p:nvSpPr>
            <p:cNvPr id="398" name="Google Shape;398;p38"/>
            <p:cNvSpPr txBox="1"/>
            <p:nvPr/>
          </p:nvSpPr>
          <p:spPr>
            <a:xfrm>
              <a:off x="1003596" y="1421276"/>
              <a:ext cx="792000" cy="414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864 </a:t>
              </a:r>
              <a:r>
                <a:rPr lang="en-GB">
                  <a:solidFill>
                    <a:schemeClr val="dk1"/>
                  </a:solidFill>
                  <a:latin typeface="Roboto"/>
                  <a:ea typeface="Roboto"/>
                  <a:cs typeface="Roboto"/>
                  <a:sym typeface="Roboto"/>
                </a:rPr>
                <a:t>YES</a:t>
              </a:r>
              <a:endParaRPr>
                <a:solidFill>
                  <a:schemeClr val="dk1"/>
                </a:solidFill>
                <a:latin typeface="Roboto"/>
                <a:ea typeface="Roboto"/>
                <a:cs typeface="Roboto"/>
                <a:sym typeface="Roboto"/>
              </a:endParaRPr>
            </a:p>
          </p:txBody>
        </p:sp>
        <p:pic>
          <p:nvPicPr>
            <p:cNvPr id="402" name="Google Shape;402;p38"/>
            <p:cNvPicPr preferRelativeResize="0"/>
            <p:nvPr/>
          </p:nvPicPr>
          <p:blipFill rotWithShape="1">
            <a:blip r:embed="rId5">
              <a:alphaModFix/>
            </a:blip>
            <a:srcRect t="29" b="29"/>
            <a:stretch/>
          </p:blipFill>
          <p:spPr>
            <a:xfrm>
              <a:off x="557809" y="1403276"/>
              <a:ext cx="450001" cy="450001"/>
            </a:xfrm>
            <a:prstGeom prst="rect">
              <a:avLst/>
            </a:prstGeom>
            <a:noFill/>
            <a:ln>
              <a:noFill/>
            </a:ln>
          </p:spPr>
        </p:pic>
      </p:grpSp>
      <p:grpSp>
        <p:nvGrpSpPr>
          <p:cNvPr id="443" name="Google Shape;443;p38"/>
          <p:cNvGrpSpPr/>
          <p:nvPr/>
        </p:nvGrpSpPr>
        <p:grpSpPr>
          <a:xfrm>
            <a:off x="2421824" y="1304950"/>
            <a:ext cx="1602797" cy="450001"/>
            <a:chOff x="2193224" y="1792575"/>
            <a:chExt cx="1602797" cy="450001"/>
          </a:xfrm>
        </p:grpSpPr>
        <p:sp>
          <p:nvSpPr>
            <p:cNvPr id="444" name="Google Shape;444;p38"/>
            <p:cNvSpPr txBox="1"/>
            <p:nvPr/>
          </p:nvSpPr>
          <p:spPr>
            <a:xfrm>
              <a:off x="2193224" y="1810576"/>
              <a:ext cx="1116000" cy="4140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b="1">
                  <a:solidFill>
                    <a:schemeClr val="dk2"/>
                  </a:solidFill>
                  <a:latin typeface="Roboto"/>
                  <a:ea typeface="Roboto"/>
                  <a:cs typeface="Roboto"/>
                  <a:sym typeface="Roboto"/>
                </a:rPr>
                <a:t>562^ </a:t>
              </a:r>
              <a:r>
                <a:rPr lang="en-GB">
                  <a:solidFill>
                    <a:schemeClr val="dk2"/>
                  </a:solidFill>
                  <a:latin typeface="Roboto"/>
                  <a:ea typeface="Roboto"/>
                  <a:cs typeface="Roboto"/>
                  <a:sym typeface="Roboto"/>
                </a:rPr>
                <a:t>Facilitators</a:t>
              </a:r>
              <a:endParaRPr>
                <a:solidFill>
                  <a:schemeClr val="dk2"/>
                </a:solidFill>
                <a:latin typeface="Roboto"/>
                <a:ea typeface="Roboto"/>
                <a:cs typeface="Roboto"/>
                <a:sym typeface="Roboto"/>
              </a:endParaRPr>
            </a:p>
          </p:txBody>
        </p:sp>
        <p:pic>
          <p:nvPicPr>
            <p:cNvPr id="425" name="Google Shape;425;p38"/>
            <p:cNvPicPr preferRelativeResize="0"/>
            <p:nvPr/>
          </p:nvPicPr>
          <p:blipFill rotWithShape="1">
            <a:blip r:embed="rId5">
              <a:alphaModFix/>
            </a:blip>
            <a:srcRect t="29" b="29"/>
            <a:stretch/>
          </p:blipFill>
          <p:spPr>
            <a:xfrm>
              <a:off x="3346020" y="1792575"/>
              <a:ext cx="450001" cy="450001"/>
            </a:xfrm>
            <a:prstGeom prst="rect">
              <a:avLst/>
            </a:prstGeom>
            <a:noFill/>
            <a:ln>
              <a:noFill/>
            </a:ln>
          </p:spPr>
        </p:pic>
      </p:grpSp>
      <p:grpSp>
        <p:nvGrpSpPr>
          <p:cNvPr id="445" name="Google Shape;445;p38"/>
          <p:cNvGrpSpPr/>
          <p:nvPr/>
        </p:nvGrpSpPr>
        <p:grpSpPr>
          <a:xfrm>
            <a:off x="4505181" y="1296400"/>
            <a:ext cx="2009894" cy="468000"/>
            <a:chOff x="4200381" y="1403025"/>
            <a:chExt cx="2009894" cy="468000"/>
          </a:xfrm>
        </p:grpSpPr>
        <p:sp>
          <p:nvSpPr>
            <p:cNvPr id="412" name="Google Shape;412;p38"/>
            <p:cNvSpPr txBox="1"/>
            <p:nvPr/>
          </p:nvSpPr>
          <p:spPr>
            <a:xfrm>
              <a:off x="4662275" y="1403025"/>
              <a:ext cx="1548000" cy="468000"/>
            </a:xfrm>
            <a:prstGeom prst="rect">
              <a:avLst/>
            </a:prstGeom>
            <a:noFill/>
            <a:ln>
              <a:noFill/>
            </a:ln>
          </p:spPr>
          <p:txBody>
            <a:bodyPr spcFirstLastPara="1" wrap="square" lIns="54000" tIns="18000" rIns="54000" bIns="18000" anchor="t"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140 </a:t>
              </a:r>
              <a:r>
                <a:rPr lang="en-GB">
                  <a:solidFill>
                    <a:schemeClr val="dk1"/>
                  </a:solidFill>
                  <a:latin typeface="Roboto"/>
                  <a:ea typeface="Roboto"/>
                  <a:cs typeface="Roboto"/>
                  <a:sym typeface="Roboto"/>
                </a:rPr>
                <a:t>Tech Support</a:t>
              </a:r>
              <a:br>
                <a:rPr lang="en-GB">
                  <a:solidFill>
                    <a:schemeClr val="dk1"/>
                  </a:solidFill>
                  <a:latin typeface="Roboto"/>
                  <a:ea typeface="Roboto"/>
                  <a:cs typeface="Roboto"/>
                  <a:sym typeface="Roboto"/>
                </a:rPr>
              </a:br>
              <a:r>
                <a:rPr lang="en-GB">
                  <a:solidFill>
                    <a:schemeClr val="dk1"/>
                  </a:solidFill>
                  <a:latin typeface="Roboto"/>
                  <a:ea typeface="Roboto"/>
                  <a:cs typeface="Roboto"/>
                  <a:sym typeface="Roboto"/>
                </a:rPr>
                <a:t>  </a:t>
              </a:r>
              <a:r>
                <a:rPr lang="en-GB" b="1">
                  <a:solidFill>
                    <a:schemeClr val="dk1"/>
                  </a:solidFill>
                  <a:latin typeface="Roboto"/>
                  <a:ea typeface="Roboto"/>
                  <a:cs typeface="Roboto"/>
                  <a:sym typeface="Roboto"/>
                </a:rPr>
                <a:t>20 </a:t>
              </a:r>
              <a:r>
                <a:rPr lang="en-GB">
                  <a:solidFill>
                    <a:schemeClr val="dk1"/>
                  </a:solidFill>
                  <a:latin typeface="Roboto"/>
                  <a:ea typeface="Roboto"/>
                  <a:cs typeface="Roboto"/>
                  <a:sym typeface="Roboto"/>
                </a:rPr>
                <a:t>Bus Admin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    8</a:t>
              </a:r>
              <a:r>
                <a:rPr lang="en-GB">
                  <a:solidFill>
                    <a:schemeClr val="dk1"/>
                  </a:solidFill>
                  <a:latin typeface="Roboto"/>
                  <a:ea typeface="Roboto"/>
                  <a:cs typeface="Roboto"/>
                  <a:sym typeface="Roboto"/>
                </a:rPr>
                <a:t> Software Dev</a:t>
              </a:r>
              <a:endParaRPr>
                <a:solidFill>
                  <a:schemeClr val="dk1"/>
                </a:solidFill>
                <a:latin typeface="Roboto"/>
                <a:ea typeface="Roboto"/>
                <a:cs typeface="Roboto"/>
                <a:sym typeface="Roboto"/>
              </a:endParaRPr>
            </a:p>
          </p:txBody>
        </p:sp>
        <p:pic>
          <p:nvPicPr>
            <p:cNvPr id="399" name="Google Shape;399;p38"/>
            <p:cNvPicPr preferRelativeResize="0"/>
            <p:nvPr/>
          </p:nvPicPr>
          <p:blipFill rotWithShape="1">
            <a:blip r:embed="rId5">
              <a:alphaModFix/>
            </a:blip>
            <a:srcRect t="29" b="29"/>
            <a:stretch/>
          </p:blipFill>
          <p:spPr>
            <a:xfrm>
              <a:off x="4200381" y="1403276"/>
              <a:ext cx="450001" cy="450001"/>
            </a:xfrm>
            <a:prstGeom prst="rect">
              <a:avLst/>
            </a:prstGeom>
            <a:noFill/>
            <a:ln>
              <a:noFill/>
            </a:ln>
          </p:spPr>
        </p:pic>
      </p:grpSp>
      <p:sp>
        <p:nvSpPr>
          <p:cNvPr id="446" name="Google Shape;446;p38"/>
          <p:cNvSpPr txBox="1"/>
          <p:nvPr/>
        </p:nvSpPr>
        <p:spPr>
          <a:xfrm>
            <a:off x="369000" y="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Create pathway to better employment for youth</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cxnSp>
        <p:nvCxnSpPr>
          <p:cNvPr id="447" name="Google Shape;447;p38"/>
          <p:cNvCxnSpPr>
            <a:stCxn id="399" idx="2"/>
            <a:endCxn id="448" idx="1"/>
          </p:cNvCxnSpPr>
          <p:nvPr/>
        </p:nvCxnSpPr>
        <p:spPr>
          <a:xfrm rot="-5400000" flipH="1">
            <a:off x="4560532" y="1916302"/>
            <a:ext cx="628500" cy="289200"/>
          </a:xfrm>
          <a:prstGeom prst="bentConnector2">
            <a:avLst/>
          </a:prstGeom>
          <a:noFill/>
          <a:ln w="9525" cap="flat" cmpd="sng">
            <a:solidFill>
              <a:schemeClr val="dk2"/>
            </a:solidFill>
            <a:prstDash val="solid"/>
            <a:round/>
            <a:headEnd type="none" w="med" len="med"/>
            <a:tailEnd type="triangle" w="med" len="med"/>
          </a:ln>
        </p:spPr>
      </p:cxnSp>
      <p:cxnSp>
        <p:nvCxnSpPr>
          <p:cNvPr id="449" name="Google Shape;449;p38"/>
          <p:cNvCxnSpPr>
            <a:stCxn id="399" idx="2"/>
            <a:endCxn id="450" idx="2"/>
          </p:cNvCxnSpPr>
          <p:nvPr/>
        </p:nvCxnSpPr>
        <p:spPr>
          <a:xfrm rot="-5400000" flipH="1">
            <a:off x="4030132" y="2446702"/>
            <a:ext cx="1689300" cy="289200"/>
          </a:xfrm>
          <a:prstGeom prst="bentConnector2">
            <a:avLst/>
          </a:prstGeom>
          <a:noFill/>
          <a:ln w="9525" cap="flat" cmpd="sng">
            <a:solidFill>
              <a:schemeClr val="dk2"/>
            </a:solidFill>
            <a:prstDash val="solid"/>
            <a:round/>
            <a:headEnd type="none" w="med" len="med"/>
            <a:tailEnd type="triangle" w="med" len="med"/>
          </a:ln>
        </p:spPr>
      </p:cxnSp>
      <p:grpSp>
        <p:nvGrpSpPr>
          <p:cNvPr id="451" name="Google Shape;451;p38"/>
          <p:cNvGrpSpPr/>
          <p:nvPr/>
        </p:nvGrpSpPr>
        <p:grpSpPr>
          <a:xfrm>
            <a:off x="6929609" y="1305563"/>
            <a:ext cx="1627193" cy="450001"/>
            <a:chOff x="557809" y="1403276"/>
            <a:chExt cx="1627193" cy="450001"/>
          </a:xfrm>
        </p:grpSpPr>
        <p:sp>
          <p:nvSpPr>
            <p:cNvPr id="452" name="Google Shape;452;p38"/>
            <p:cNvSpPr txBox="1"/>
            <p:nvPr/>
          </p:nvSpPr>
          <p:spPr>
            <a:xfrm>
              <a:off x="1003602" y="1421288"/>
              <a:ext cx="1181400" cy="414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chemeClr val="dk2"/>
                  </a:solidFill>
                  <a:latin typeface="Roboto"/>
                  <a:ea typeface="Roboto"/>
                  <a:cs typeface="Roboto"/>
                  <a:sym typeface="Roboto"/>
                </a:rPr>
                <a:t>40 </a:t>
              </a:r>
              <a:r>
                <a:rPr lang="en-GB">
                  <a:solidFill>
                    <a:schemeClr val="dk2"/>
                  </a:solidFill>
                  <a:latin typeface="Roboto"/>
                  <a:ea typeface="Roboto"/>
                  <a:cs typeface="Roboto"/>
                  <a:sym typeface="Roboto"/>
                </a:rPr>
                <a:t>Facilitators</a:t>
              </a:r>
              <a:endParaRPr>
                <a:solidFill>
                  <a:schemeClr val="dk2"/>
                </a:solidFill>
                <a:latin typeface="Roboto"/>
                <a:ea typeface="Roboto"/>
                <a:cs typeface="Roboto"/>
                <a:sym typeface="Roboto"/>
              </a:endParaRPr>
            </a:p>
          </p:txBody>
        </p:sp>
        <p:pic>
          <p:nvPicPr>
            <p:cNvPr id="433" name="Google Shape;433;p38"/>
            <p:cNvPicPr preferRelativeResize="0"/>
            <p:nvPr/>
          </p:nvPicPr>
          <p:blipFill rotWithShape="1">
            <a:blip r:embed="rId5">
              <a:alphaModFix/>
            </a:blip>
            <a:srcRect t="29" b="29"/>
            <a:stretch/>
          </p:blipFill>
          <p:spPr>
            <a:xfrm>
              <a:off x="557809" y="1403276"/>
              <a:ext cx="450001" cy="450001"/>
            </a:xfrm>
            <a:prstGeom prst="rect">
              <a:avLst/>
            </a:prstGeom>
            <a:noFill/>
            <a:ln>
              <a:noFill/>
            </a:ln>
          </p:spPr>
        </p:pic>
      </p:grpSp>
      <p:cxnSp>
        <p:nvCxnSpPr>
          <p:cNvPr id="453" name="Google Shape;453;p38"/>
          <p:cNvCxnSpPr>
            <a:stCxn id="425" idx="3"/>
            <a:endCxn id="454" idx="3"/>
          </p:cNvCxnSpPr>
          <p:nvPr/>
        </p:nvCxnSpPr>
        <p:spPr>
          <a:xfrm flipH="1">
            <a:off x="3877921" y="1529950"/>
            <a:ext cx="146700" cy="1375800"/>
          </a:xfrm>
          <a:prstGeom prst="bentConnector3">
            <a:avLst>
              <a:gd name="adj1" fmla="val -162321"/>
            </a:avLst>
          </a:prstGeom>
          <a:noFill/>
          <a:ln w="9525" cap="flat" cmpd="sng">
            <a:solidFill>
              <a:schemeClr val="dk2"/>
            </a:solidFill>
            <a:prstDash val="solid"/>
            <a:round/>
            <a:headEnd type="none" w="med" len="med"/>
            <a:tailEnd type="triangle" w="med" len="med"/>
          </a:ln>
        </p:spPr>
      </p:cxnSp>
      <p:cxnSp>
        <p:nvCxnSpPr>
          <p:cNvPr id="455" name="Google Shape;455;p38"/>
          <p:cNvCxnSpPr>
            <a:stCxn id="425" idx="3"/>
            <a:endCxn id="456" idx="3"/>
          </p:cNvCxnSpPr>
          <p:nvPr/>
        </p:nvCxnSpPr>
        <p:spPr>
          <a:xfrm flipH="1">
            <a:off x="3862921" y="1529950"/>
            <a:ext cx="161700" cy="1906200"/>
          </a:xfrm>
          <a:prstGeom prst="bentConnector3">
            <a:avLst>
              <a:gd name="adj1" fmla="val -147263"/>
            </a:avLst>
          </a:prstGeom>
          <a:noFill/>
          <a:ln w="9525" cap="flat" cmpd="sng">
            <a:solidFill>
              <a:schemeClr val="dk2"/>
            </a:solidFill>
            <a:prstDash val="solid"/>
            <a:round/>
            <a:headEnd type="none" w="med" len="med"/>
            <a:tailEnd type="triangle" w="med" len="med"/>
          </a:ln>
        </p:spPr>
      </p:cxnSp>
      <p:cxnSp>
        <p:nvCxnSpPr>
          <p:cNvPr id="457" name="Google Shape;457;p38"/>
          <p:cNvCxnSpPr>
            <a:stCxn id="425" idx="3"/>
            <a:endCxn id="458" idx="3"/>
          </p:cNvCxnSpPr>
          <p:nvPr/>
        </p:nvCxnSpPr>
        <p:spPr>
          <a:xfrm flipH="1">
            <a:off x="3886621" y="1529950"/>
            <a:ext cx="138000" cy="845400"/>
          </a:xfrm>
          <a:prstGeom prst="bentConnector3">
            <a:avLst>
              <a:gd name="adj1" fmla="val -172554"/>
            </a:avLst>
          </a:prstGeom>
          <a:noFill/>
          <a:ln w="9525" cap="flat" cmpd="sng">
            <a:solidFill>
              <a:schemeClr val="dk2"/>
            </a:solidFill>
            <a:prstDash val="solid"/>
            <a:round/>
            <a:headEnd type="none" w="med" len="med"/>
            <a:tailEnd type="triangle" w="med" len="med"/>
          </a:ln>
        </p:spPr>
      </p:cxnSp>
      <p:sp>
        <p:nvSpPr>
          <p:cNvPr id="459" name="Google Shape;459;p38"/>
          <p:cNvSpPr txBox="1"/>
          <p:nvPr/>
        </p:nvSpPr>
        <p:spPr>
          <a:xfrm>
            <a:off x="62502" y="2711161"/>
            <a:ext cx="1237500" cy="4140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b="1">
                <a:solidFill>
                  <a:schemeClr val="lt2"/>
                </a:solidFill>
                <a:latin typeface="Roboto"/>
                <a:ea typeface="Roboto"/>
                <a:cs typeface="Roboto"/>
                <a:sym typeface="Roboto"/>
              </a:rPr>
              <a:t>87 </a:t>
            </a:r>
            <a:r>
              <a:rPr lang="en-GB">
                <a:solidFill>
                  <a:schemeClr val="lt2"/>
                </a:solidFill>
                <a:latin typeface="Roboto"/>
                <a:ea typeface="Roboto"/>
                <a:cs typeface="Roboto"/>
                <a:sym typeface="Roboto"/>
              </a:rPr>
              <a:t>Studies &amp; Other</a:t>
            </a:r>
            <a:endParaRPr>
              <a:solidFill>
                <a:schemeClr val="lt2"/>
              </a:solidFill>
              <a:latin typeface="Roboto"/>
              <a:ea typeface="Roboto"/>
              <a:cs typeface="Roboto"/>
              <a:sym typeface="Roboto"/>
            </a:endParaRPr>
          </a:p>
        </p:txBody>
      </p:sp>
      <p:sp>
        <p:nvSpPr>
          <p:cNvPr id="460" name="Google Shape;460;p38"/>
          <p:cNvSpPr txBox="1"/>
          <p:nvPr/>
        </p:nvSpPr>
        <p:spPr>
          <a:xfrm>
            <a:off x="62502" y="2170750"/>
            <a:ext cx="1237500" cy="4140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b="1">
                <a:solidFill>
                  <a:srgbClr val="38761D"/>
                </a:solidFill>
                <a:latin typeface="Roboto"/>
                <a:ea typeface="Roboto"/>
                <a:cs typeface="Roboto"/>
                <a:sym typeface="Roboto"/>
              </a:rPr>
              <a:t>150</a:t>
            </a:r>
            <a:r>
              <a:rPr lang="en-GB">
                <a:solidFill>
                  <a:srgbClr val="38761D"/>
                </a:solidFill>
                <a:latin typeface="Roboto"/>
                <a:ea typeface="Roboto"/>
                <a:cs typeface="Roboto"/>
                <a:sym typeface="Roboto"/>
              </a:rPr>
              <a:t> Better Employment</a:t>
            </a:r>
            <a:endParaRPr>
              <a:solidFill>
                <a:srgbClr val="38761D"/>
              </a:solidFill>
              <a:latin typeface="Roboto"/>
              <a:ea typeface="Roboto"/>
              <a:cs typeface="Roboto"/>
              <a:sym typeface="Roboto"/>
            </a:endParaRPr>
          </a:p>
        </p:txBody>
      </p:sp>
      <p:sp>
        <p:nvSpPr>
          <p:cNvPr id="461" name="Google Shape;461;p38"/>
          <p:cNvSpPr txBox="1"/>
          <p:nvPr/>
        </p:nvSpPr>
        <p:spPr>
          <a:xfrm>
            <a:off x="62502" y="3263528"/>
            <a:ext cx="1237500" cy="4140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sz="1300" b="1">
                <a:solidFill>
                  <a:schemeClr val="dk1"/>
                </a:solidFill>
                <a:latin typeface="Roboto"/>
                <a:ea typeface="Roboto"/>
                <a:cs typeface="Roboto"/>
                <a:sym typeface="Roboto"/>
              </a:rPr>
              <a:t>61 </a:t>
            </a:r>
            <a:r>
              <a:rPr lang="en-GB" sz="1300">
                <a:solidFill>
                  <a:schemeClr val="dk1"/>
                </a:solidFill>
                <a:latin typeface="Roboto"/>
                <a:ea typeface="Roboto"/>
                <a:cs typeface="Roboto"/>
                <a:sym typeface="Roboto"/>
              </a:rPr>
              <a:t>Terminated</a:t>
            </a:r>
            <a:endParaRPr sz="1300">
              <a:solidFill>
                <a:schemeClr val="dk1"/>
              </a:solidFill>
              <a:latin typeface="Roboto"/>
              <a:ea typeface="Roboto"/>
              <a:cs typeface="Roboto"/>
              <a:sym typeface="Roboto"/>
            </a:endParaRPr>
          </a:p>
        </p:txBody>
      </p:sp>
      <p:pic>
        <p:nvPicPr>
          <p:cNvPr id="462" name="Google Shape;462;p38"/>
          <p:cNvPicPr preferRelativeResize="0"/>
          <p:nvPr/>
        </p:nvPicPr>
        <p:blipFill>
          <a:blip r:embed="rId2">
            <a:alphaModFix/>
          </a:blip>
          <a:stretch>
            <a:fillRect/>
          </a:stretch>
        </p:blipFill>
        <p:spPr>
          <a:xfrm>
            <a:off x="3114247" y="2725641"/>
            <a:ext cx="360000" cy="360001"/>
          </a:xfrm>
          <a:prstGeom prst="rect">
            <a:avLst/>
          </a:prstGeom>
          <a:noFill/>
          <a:ln>
            <a:noFill/>
          </a:ln>
        </p:spPr>
      </p:pic>
      <p:sp>
        <p:nvSpPr>
          <p:cNvPr id="454" name="Google Shape;454;p38"/>
          <p:cNvSpPr txBox="1"/>
          <p:nvPr/>
        </p:nvSpPr>
        <p:spPr>
          <a:xfrm>
            <a:off x="3517880" y="2725642"/>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chemeClr val="dk1"/>
                </a:solidFill>
                <a:latin typeface="Roboto"/>
                <a:ea typeface="Roboto"/>
                <a:cs typeface="Roboto"/>
                <a:sym typeface="Roboto"/>
              </a:rPr>
              <a:t>56</a:t>
            </a:r>
            <a:endParaRPr>
              <a:solidFill>
                <a:schemeClr val="dk1"/>
              </a:solidFill>
              <a:latin typeface="Roboto"/>
              <a:ea typeface="Roboto"/>
              <a:cs typeface="Roboto"/>
              <a:sym typeface="Roboto"/>
            </a:endParaRPr>
          </a:p>
        </p:txBody>
      </p:sp>
      <p:sp>
        <p:nvSpPr>
          <p:cNvPr id="458" name="Google Shape;458;p38"/>
          <p:cNvSpPr txBox="1"/>
          <p:nvPr/>
        </p:nvSpPr>
        <p:spPr>
          <a:xfrm>
            <a:off x="3526655" y="2195288"/>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rgbClr val="38761D"/>
                </a:solidFill>
                <a:latin typeface="Roboto"/>
                <a:ea typeface="Roboto"/>
                <a:cs typeface="Roboto"/>
                <a:sym typeface="Roboto"/>
              </a:rPr>
              <a:t>59 </a:t>
            </a:r>
            <a:endParaRPr>
              <a:solidFill>
                <a:srgbClr val="38761D"/>
              </a:solidFill>
              <a:latin typeface="Roboto"/>
              <a:ea typeface="Roboto"/>
              <a:cs typeface="Roboto"/>
              <a:sym typeface="Roboto"/>
            </a:endParaRPr>
          </a:p>
        </p:txBody>
      </p:sp>
      <p:pic>
        <p:nvPicPr>
          <p:cNvPr id="463" name="Google Shape;463;p38"/>
          <p:cNvPicPr preferRelativeResize="0"/>
          <p:nvPr/>
        </p:nvPicPr>
        <p:blipFill rotWithShape="1">
          <a:blip r:embed="rId3">
            <a:alphaModFix/>
          </a:blip>
          <a:srcRect t="29" b="29"/>
          <a:stretch/>
        </p:blipFill>
        <p:spPr>
          <a:xfrm>
            <a:off x="3114247" y="2195288"/>
            <a:ext cx="360000" cy="360000"/>
          </a:xfrm>
          <a:prstGeom prst="rect">
            <a:avLst/>
          </a:prstGeom>
          <a:noFill/>
          <a:ln>
            <a:noFill/>
          </a:ln>
        </p:spPr>
      </p:pic>
      <p:sp>
        <p:nvSpPr>
          <p:cNvPr id="456" name="Google Shape;456;p38"/>
          <p:cNvSpPr txBox="1"/>
          <p:nvPr/>
        </p:nvSpPr>
        <p:spPr>
          <a:xfrm>
            <a:off x="3503014" y="3256012"/>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sz="1300" b="1">
                <a:solidFill>
                  <a:schemeClr val="dk1"/>
                </a:solidFill>
                <a:latin typeface="Roboto"/>
                <a:ea typeface="Roboto"/>
                <a:cs typeface="Roboto"/>
                <a:sym typeface="Roboto"/>
              </a:rPr>
              <a:t>35 </a:t>
            </a:r>
            <a:endParaRPr sz="1300">
              <a:solidFill>
                <a:schemeClr val="dk1"/>
              </a:solidFill>
              <a:latin typeface="Roboto"/>
              <a:ea typeface="Roboto"/>
              <a:cs typeface="Roboto"/>
              <a:sym typeface="Roboto"/>
            </a:endParaRPr>
          </a:p>
        </p:txBody>
      </p:sp>
      <p:sp>
        <p:nvSpPr>
          <p:cNvPr id="464" name="Google Shape;464;p38"/>
          <p:cNvSpPr/>
          <p:nvPr/>
        </p:nvSpPr>
        <p:spPr>
          <a:xfrm>
            <a:off x="3114247" y="3256012"/>
            <a:ext cx="360000" cy="3600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8"/>
          <p:cNvSpPr txBox="1"/>
          <p:nvPr/>
        </p:nvSpPr>
        <p:spPr>
          <a:xfrm>
            <a:off x="5431655" y="2195288"/>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rgbClr val="38761D"/>
                </a:solidFill>
                <a:latin typeface="Roboto"/>
                <a:ea typeface="Roboto"/>
                <a:cs typeface="Roboto"/>
                <a:sym typeface="Roboto"/>
              </a:rPr>
              <a:t>3 </a:t>
            </a:r>
            <a:endParaRPr>
              <a:solidFill>
                <a:srgbClr val="38761D"/>
              </a:solidFill>
              <a:latin typeface="Roboto"/>
              <a:ea typeface="Roboto"/>
              <a:cs typeface="Roboto"/>
              <a:sym typeface="Roboto"/>
            </a:endParaRPr>
          </a:p>
        </p:txBody>
      </p:sp>
      <p:pic>
        <p:nvPicPr>
          <p:cNvPr id="448" name="Google Shape;448;p38"/>
          <p:cNvPicPr preferRelativeResize="0"/>
          <p:nvPr/>
        </p:nvPicPr>
        <p:blipFill rotWithShape="1">
          <a:blip r:embed="rId3">
            <a:alphaModFix/>
          </a:blip>
          <a:srcRect t="29" b="29"/>
          <a:stretch/>
        </p:blipFill>
        <p:spPr>
          <a:xfrm>
            <a:off x="5019247" y="2195288"/>
            <a:ext cx="360000" cy="360000"/>
          </a:xfrm>
          <a:prstGeom prst="rect">
            <a:avLst/>
          </a:prstGeom>
          <a:noFill/>
          <a:ln>
            <a:noFill/>
          </a:ln>
        </p:spPr>
      </p:pic>
      <p:sp>
        <p:nvSpPr>
          <p:cNvPr id="466" name="Google Shape;466;p38"/>
          <p:cNvSpPr txBox="1"/>
          <p:nvPr/>
        </p:nvSpPr>
        <p:spPr>
          <a:xfrm>
            <a:off x="5408014" y="3256012"/>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sz="1300" b="1">
                <a:solidFill>
                  <a:schemeClr val="dk1"/>
                </a:solidFill>
                <a:latin typeface="Roboto"/>
                <a:ea typeface="Roboto"/>
                <a:cs typeface="Roboto"/>
                <a:sym typeface="Roboto"/>
              </a:rPr>
              <a:t>2 </a:t>
            </a:r>
            <a:endParaRPr sz="1300">
              <a:solidFill>
                <a:schemeClr val="dk1"/>
              </a:solidFill>
              <a:latin typeface="Roboto"/>
              <a:ea typeface="Roboto"/>
              <a:cs typeface="Roboto"/>
              <a:sym typeface="Roboto"/>
            </a:endParaRPr>
          </a:p>
        </p:txBody>
      </p:sp>
      <p:sp>
        <p:nvSpPr>
          <p:cNvPr id="450" name="Google Shape;450;p38"/>
          <p:cNvSpPr/>
          <p:nvPr/>
        </p:nvSpPr>
        <p:spPr>
          <a:xfrm>
            <a:off x="5019247" y="3256012"/>
            <a:ext cx="360000" cy="3600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8"/>
          <p:cNvSpPr txBox="1"/>
          <p:nvPr/>
        </p:nvSpPr>
        <p:spPr>
          <a:xfrm>
            <a:off x="7336655" y="2195288"/>
            <a:ext cx="360000" cy="360000"/>
          </a:xfrm>
          <a:prstGeom prst="rect">
            <a:avLst/>
          </a:prstGeom>
          <a:noFill/>
          <a:ln>
            <a:noFill/>
          </a:ln>
        </p:spPr>
        <p:txBody>
          <a:bodyPr spcFirstLastPara="1" wrap="square" lIns="54000" tIns="18000" rIns="54000" bIns="18000" anchor="ctr" anchorCtr="0">
            <a:noAutofit/>
          </a:bodyPr>
          <a:lstStyle/>
          <a:p>
            <a:pPr marL="0" lvl="0" indent="0" algn="l" rtl="0">
              <a:lnSpc>
                <a:spcPct val="100000"/>
              </a:lnSpc>
              <a:spcBef>
                <a:spcPts val="0"/>
              </a:spcBef>
              <a:spcAft>
                <a:spcPts val="0"/>
              </a:spcAft>
              <a:buNone/>
            </a:pPr>
            <a:r>
              <a:rPr lang="en-GB" b="1">
                <a:solidFill>
                  <a:srgbClr val="38761D"/>
                </a:solidFill>
                <a:latin typeface="Roboto"/>
                <a:ea typeface="Roboto"/>
                <a:cs typeface="Roboto"/>
                <a:sym typeface="Roboto"/>
              </a:rPr>
              <a:t>9* </a:t>
            </a:r>
            <a:endParaRPr>
              <a:solidFill>
                <a:srgbClr val="38761D"/>
              </a:solidFill>
              <a:latin typeface="Roboto"/>
              <a:ea typeface="Roboto"/>
              <a:cs typeface="Roboto"/>
              <a:sym typeface="Roboto"/>
            </a:endParaRPr>
          </a:p>
        </p:txBody>
      </p:sp>
      <p:sp>
        <p:nvSpPr>
          <p:cNvPr id="468" name="Google Shape;468;p38"/>
          <p:cNvSpPr txBox="1"/>
          <p:nvPr/>
        </p:nvSpPr>
        <p:spPr>
          <a:xfrm>
            <a:off x="62502" y="1323700"/>
            <a:ext cx="1181400" cy="4140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b="1">
                <a:solidFill>
                  <a:schemeClr val="dk2"/>
                </a:solidFill>
                <a:latin typeface="Roboto"/>
                <a:ea typeface="Roboto"/>
                <a:cs typeface="Roboto"/>
                <a:sym typeface="Roboto"/>
              </a:rPr>
              <a:t>1,018 </a:t>
            </a:r>
            <a:r>
              <a:rPr lang="en-GB">
                <a:solidFill>
                  <a:schemeClr val="dk2"/>
                </a:solidFill>
                <a:latin typeface="Roboto"/>
                <a:ea typeface="Roboto"/>
                <a:cs typeface="Roboto"/>
                <a:sym typeface="Roboto"/>
              </a:rPr>
              <a:t>Facilitators</a:t>
            </a:r>
            <a:endParaRPr>
              <a:solidFill>
                <a:schemeClr val="dk2"/>
              </a:solidFill>
              <a:latin typeface="Roboto"/>
              <a:ea typeface="Roboto"/>
              <a:cs typeface="Roboto"/>
              <a:sym typeface="Roboto"/>
            </a:endParaRPr>
          </a:p>
        </p:txBody>
      </p:sp>
      <p:sp>
        <p:nvSpPr>
          <p:cNvPr id="469" name="Google Shape;469;p38"/>
          <p:cNvSpPr txBox="1"/>
          <p:nvPr/>
        </p:nvSpPr>
        <p:spPr>
          <a:xfrm>
            <a:off x="3481925" y="4723500"/>
            <a:ext cx="4942800" cy="237900"/>
          </a:xfrm>
          <a:prstGeom prst="rect">
            <a:avLst/>
          </a:prstGeom>
          <a:noFill/>
          <a:ln>
            <a:noFill/>
          </a:ln>
        </p:spPr>
        <p:txBody>
          <a:bodyPr spcFirstLastPara="1" wrap="square" lIns="54000" tIns="18000" rIns="54000" bIns="18000" anchor="ctr" anchorCtr="0">
            <a:noAutofit/>
          </a:bodyPr>
          <a:lstStyle/>
          <a:p>
            <a:pPr marL="0" lvl="0" indent="0" algn="r" rtl="0">
              <a:lnSpc>
                <a:spcPct val="100000"/>
              </a:lnSpc>
              <a:spcBef>
                <a:spcPts val="0"/>
              </a:spcBef>
              <a:spcAft>
                <a:spcPts val="0"/>
              </a:spcAft>
              <a:buNone/>
            </a:pPr>
            <a:r>
              <a:rPr lang="en-GB" sz="1000">
                <a:solidFill>
                  <a:schemeClr val="dk1"/>
                </a:solidFill>
                <a:latin typeface="Roboto"/>
                <a:ea typeface="Roboto"/>
                <a:cs typeface="Roboto"/>
                <a:sym typeface="Roboto"/>
              </a:rPr>
              <a:t>^154 never on YES	*9 employed at Click</a:t>
            </a:r>
            <a:endParaRPr sz="1000">
              <a:solidFill>
                <a:schemeClr val="dk1"/>
              </a:solidFill>
              <a:latin typeface="Roboto"/>
              <a:ea typeface="Roboto"/>
              <a:cs typeface="Roboto"/>
              <a:sym typeface="Roboto"/>
            </a:endParaRPr>
          </a:p>
        </p:txBody>
      </p:sp>
      <p:sp>
        <p:nvSpPr>
          <p:cNvPr id="470" name="Google Shape;470;p38"/>
          <p:cNvSpPr txBox="1"/>
          <p:nvPr/>
        </p:nvSpPr>
        <p:spPr>
          <a:xfrm>
            <a:off x="0" y="3906850"/>
            <a:ext cx="1138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b="1">
                <a:solidFill>
                  <a:schemeClr val="dk2"/>
                </a:solidFill>
                <a:latin typeface="Roboto"/>
                <a:ea typeface="Roboto"/>
                <a:cs typeface="Roboto"/>
                <a:sym typeface="Roboto"/>
              </a:rPr>
              <a:t>720 Current Facilitators</a:t>
            </a:r>
            <a:endParaRPr b="1">
              <a:solidFill>
                <a:schemeClr val="dk2"/>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535">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4">
  <p:cSld name="CUSTOM_16">
    <p:spTree>
      <p:nvGrpSpPr>
        <p:cNvPr id="1" name="Shape 471"/>
        <p:cNvGrpSpPr/>
        <p:nvPr/>
      </p:nvGrpSpPr>
      <p:grpSpPr>
        <a:xfrm>
          <a:off x="0" y="0"/>
          <a:ext cx="0" cy="0"/>
          <a:chOff x="0" y="0"/>
          <a:chExt cx="0" cy="0"/>
        </a:xfrm>
      </p:grpSpPr>
      <p:grpSp>
        <p:nvGrpSpPr>
          <p:cNvPr id="472" name="Google Shape;472;p39"/>
          <p:cNvGrpSpPr/>
          <p:nvPr/>
        </p:nvGrpSpPr>
        <p:grpSpPr>
          <a:xfrm>
            <a:off x="6558014" y="3076175"/>
            <a:ext cx="2541300" cy="669000"/>
            <a:chOff x="6558014" y="3076175"/>
            <a:chExt cx="2541300" cy="669000"/>
          </a:xfrm>
        </p:grpSpPr>
        <p:sp>
          <p:nvSpPr>
            <p:cNvPr id="473" name="Google Shape;473;p39"/>
            <p:cNvSpPr/>
            <p:nvPr/>
          </p:nvSpPr>
          <p:spPr>
            <a:xfrm>
              <a:off x="6558014" y="3076175"/>
              <a:ext cx="2541300" cy="669000"/>
            </a:xfrm>
            <a:prstGeom prst="chevron">
              <a:avLst>
                <a:gd name="adj" fmla="val 50000"/>
              </a:avLst>
            </a:prstGeom>
            <a:solidFill>
              <a:schemeClr val="dk2"/>
            </a:solidFill>
            <a:ln>
              <a:noFill/>
            </a:ln>
          </p:spPr>
          <p:txBody>
            <a:bodyPr spcFirstLastPara="1" wrap="square" lIns="594000" tIns="91425" rIns="91425" bIns="91425" anchor="ctr" anchorCtr="0">
              <a:noAutofit/>
            </a:bodyPr>
            <a:lstStyle/>
            <a:p>
              <a:pPr marL="0" lvl="0" indent="0" algn="ctr" rtl="0">
                <a:spcBef>
                  <a:spcPts val="0"/>
                </a:spcBef>
                <a:spcAft>
                  <a:spcPts val="0"/>
                </a:spcAft>
                <a:buNone/>
              </a:pPr>
              <a:r>
                <a:rPr lang="en-GB" sz="2000">
                  <a:solidFill>
                    <a:srgbClr val="FFFFFF"/>
                  </a:solidFill>
                  <a:latin typeface="Roboto"/>
                  <a:ea typeface="Roboto"/>
                  <a:cs typeface="Roboto"/>
                  <a:sym typeface="Roboto"/>
                </a:rPr>
                <a:t>Share</a:t>
              </a:r>
              <a:endParaRPr sz="2000">
                <a:solidFill>
                  <a:srgbClr val="FFFFFF"/>
                </a:solidFill>
                <a:latin typeface="Roboto"/>
                <a:ea typeface="Roboto"/>
                <a:cs typeface="Roboto"/>
                <a:sym typeface="Roboto"/>
              </a:endParaRPr>
            </a:p>
          </p:txBody>
        </p:sp>
        <p:pic>
          <p:nvPicPr>
            <p:cNvPr id="474" name="Google Shape;474;p39"/>
            <p:cNvPicPr preferRelativeResize="0"/>
            <p:nvPr/>
          </p:nvPicPr>
          <p:blipFill>
            <a:blip r:embed="rId2">
              <a:alphaModFix/>
            </a:blip>
            <a:stretch>
              <a:fillRect/>
            </a:stretch>
          </p:blipFill>
          <p:spPr>
            <a:xfrm>
              <a:off x="6955300" y="3095675"/>
              <a:ext cx="629999" cy="629999"/>
            </a:xfrm>
            <a:prstGeom prst="rect">
              <a:avLst/>
            </a:prstGeom>
            <a:noFill/>
            <a:ln>
              <a:noFill/>
            </a:ln>
          </p:spPr>
        </p:pic>
      </p:grpSp>
      <p:graphicFrame>
        <p:nvGraphicFramePr>
          <p:cNvPr id="475" name="Google Shape;475;p39"/>
          <p:cNvGraphicFramePr/>
          <p:nvPr/>
        </p:nvGraphicFramePr>
        <p:xfrm>
          <a:off x="89875" y="1748850"/>
          <a:ext cx="3000000" cy="3000000"/>
        </p:xfrm>
        <a:graphic>
          <a:graphicData uri="http://schemas.openxmlformats.org/drawingml/2006/table">
            <a:tbl>
              <a:tblPr>
                <a:noFill/>
                <a:tableStyleId>{DE3FED7B-8413-4673-8EA5-85ABB5AE7682}</a:tableStyleId>
              </a:tblPr>
              <a:tblGrid>
                <a:gridCol w="2204000">
                  <a:extLst>
                    <a:ext uri="{9D8B030D-6E8A-4147-A177-3AD203B41FA5}">
                      <a16:colId xmlns:a16="http://schemas.microsoft.com/office/drawing/2014/main" val="20000"/>
                    </a:ext>
                  </a:extLst>
                </a:gridCol>
                <a:gridCol w="2204000">
                  <a:extLst>
                    <a:ext uri="{9D8B030D-6E8A-4147-A177-3AD203B41FA5}">
                      <a16:colId xmlns:a16="http://schemas.microsoft.com/office/drawing/2014/main" val="20001"/>
                    </a:ext>
                  </a:extLst>
                </a:gridCol>
                <a:gridCol w="2204000">
                  <a:extLst>
                    <a:ext uri="{9D8B030D-6E8A-4147-A177-3AD203B41FA5}">
                      <a16:colId xmlns:a16="http://schemas.microsoft.com/office/drawing/2014/main" val="20002"/>
                    </a:ext>
                  </a:extLst>
                </a:gridCol>
                <a:gridCol w="2204000">
                  <a:extLst>
                    <a:ext uri="{9D8B030D-6E8A-4147-A177-3AD203B41FA5}">
                      <a16:colId xmlns:a16="http://schemas.microsoft.com/office/drawing/2014/main" val="20003"/>
                    </a:ext>
                  </a:extLst>
                </a:gridCol>
              </a:tblGrid>
              <a:tr h="2887950">
                <a:tc>
                  <a:txBody>
                    <a:bodyPr/>
                    <a:lstStyle/>
                    <a:p>
                      <a:pPr marL="0" lvl="0" indent="0" algn="l" rtl="0">
                        <a:spcBef>
                          <a:spcPts val="600"/>
                        </a:spcBef>
                        <a:spcAft>
                          <a:spcPts val="0"/>
                        </a:spcAft>
                        <a:buNone/>
                      </a:pPr>
                      <a:r>
                        <a:rPr lang="en-GB">
                          <a:latin typeface="Roboto"/>
                          <a:ea typeface="Roboto"/>
                          <a:cs typeface="Roboto"/>
                          <a:sym typeface="Roboto"/>
                        </a:rPr>
                        <a:t>Qualitative evaluations and expert reviews on product and pedagogy.</a:t>
                      </a:r>
                      <a:endParaRPr>
                        <a:latin typeface="Roboto"/>
                        <a:ea typeface="Roboto"/>
                        <a:cs typeface="Roboto"/>
                        <a:sym typeface="Roboto"/>
                      </a:endParaRPr>
                    </a:p>
                    <a:p>
                      <a:pPr marL="0" lvl="0" indent="0" algn="l" rtl="0">
                        <a:spcBef>
                          <a:spcPts val="600"/>
                        </a:spcBef>
                        <a:spcAft>
                          <a:spcPts val="0"/>
                        </a:spcAft>
                        <a:buNone/>
                      </a:pPr>
                      <a:r>
                        <a:rPr lang="en-GB">
                          <a:latin typeface="Roboto"/>
                          <a:ea typeface="Roboto"/>
                          <a:cs typeface="Roboto"/>
                          <a:sym typeface="Roboto"/>
                        </a:rPr>
                        <a:t>Develop a robust rubric to assist with selection.</a:t>
                      </a:r>
                      <a:endParaRPr>
                        <a:latin typeface="Roboto"/>
                        <a:ea typeface="Roboto"/>
                        <a:cs typeface="Roboto"/>
                        <a:sym typeface="Roboto"/>
                      </a:endParaRPr>
                    </a:p>
                    <a:p>
                      <a:pPr marL="0" lvl="0" indent="0" algn="l" rtl="0">
                        <a:spcBef>
                          <a:spcPts val="600"/>
                        </a:spcBef>
                        <a:spcAft>
                          <a:spcPts val="600"/>
                        </a:spcAft>
                        <a:buNone/>
                      </a:pPr>
                      <a:r>
                        <a:rPr lang="en-GB">
                          <a:latin typeface="Roboto"/>
                          <a:ea typeface="Roboto"/>
                          <a:cs typeface="Roboto"/>
                          <a:sym typeface="Roboto"/>
                        </a:rPr>
                        <a:t>Rapid evaluation </a:t>
                      </a:r>
                      <a:br>
                        <a:rPr lang="en-GB">
                          <a:latin typeface="Roboto"/>
                          <a:ea typeface="Roboto"/>
                          <a:cs typeface="Roboto"/>
                          <a:sym typeface="Roboto"/>
                        </a:rPr>
                      </a:br>
                      <a:r>
                        <a:rPr lang="en-GB">
                          <a:latin typeface="Roboto"/>
                          <a:ea typeface="Roboto"/>
                          <a:cs typeface="Roboto"/>
                          <a:sym typeface="Roboto"/>
                        </a:rPr>
                        <a:t>through simple pilot in </a:t>
                      </a:r>
                      <a:r>
                        <a:rPr lang="en-GB" b="1">
                          <a:latin typeface="Roboto"/>
                          <a:ea typeface="Roboto"/>
                          <a:cs typeface="Roboto"/>
                          <a:sym typeface="Roboto"/>
                        </a:rPr>
                        <a:t>1-2 schools</a:t>
                      </a:r>
                      <a:r>
                        <a:rPr lang="en-GB">
                          <a:latin typeface="Roboto"/>
                          <a:ea typeface="Roboto"/>
                          <a:cs typeface="Roboto"/>
                          <a:sym typeface="Roboto"/>
                        </a:rPr>
                        <a:t> for </a:t>
                      </a:r>
                      <a:r>
                        <a:rPr lang="en-GB" b="1">
                          <a:latin typeface="Roboto"/>
                          <a:ea typeface="Roboto"/>
                          <a:cs typeface="Roboto"/>
                          <a:sym typeface="Roboto"/>
                        </a:rPr>
                        <a:t>4 - 6 weeks</a:t>
                      </a:r>
                      <a:r>
                        <a:rPr lang="en-GB">
                          <a:latin typeface="Roboto"/>
                          <a:ea typeface="Roboto"/>
                          <a:cs typeface="Roboto"/>
                          <a:sym typeface="Roboto"/>
                        </a:rPr>
                        <a:t> to field test the products</a:t>
                      </a:r>
                      <a:endParaRPr>
                        <a:latin typeface="Roboto"/>
                        <a:ea typeface="Roboto"/>
                        <a:cs typeface="Roboto"/>
                        <a:sym typeface="Roboto"/>
                      </a:endParaRPr>
                    </a:p>
                  </a:txBody>
                  <a:tcPr marL="18300" marR="18300" marT="18300" marB="18300">
                    <a:lnL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w="19050" cap="flat" cmpd="sng">
                      <a:solidFill>
                        <a:srgbClr val="FF1EB4"/>
                      </a:solidFill>
                      <a:prstDash val="solid"/>
                      <a:round/>
                      <a:headEnd type="none" w="sm" len="sm"/>
                      <a:tailEnd type="none" w="sm" len="sm"/>
                    </a:lnB>
                  </a:tcPr>
                </a:tc>
                <a:tc>
                  <a:txBody>
                    <a:bodyPr/>
                    <a:lstStyle/>
                    <a:p>
                      <a:pPr marL="0" lvl="0" indent="0" algn="l" rtl="0">
                        <a:spcBef>
                          <a:spcPts val="200"/>
                        </a:spcBef>
                        <a:spcAft>
                          <a:spcPts val="0"/>
                        </a:spcAft>
                        <a:buNone/>
                      </a:pPr>
                      <a:r>
                        <a:rPr lang="en-GB">
                          <a:latin typeface="Roboto"/>
                          <a:ea typeface="Roboto"/>
                          <a:cs typeface="Roboto"/>
                          <a:sym typeface="Roboto"/>
                        </a:rPr>
                        <a:t>From selection of no-fee primary schools</a:t>
                      </a:r>
                      <a:endParaRPr>
                        <a:latin typeface="Roboto"/>
                        <a:ea typeface="Roboto"/>
                        <a:cs typeface="Roboto"/>
                        <a:sym typeface="Roboto"/>
                      </a:endParaRPr>
                    </a:p>
                    <a:p>
                      <a:pPr marL="0" lvl="0" indent="0" algn="l" rtl="0">
                        <a:spcBef>
                          <a:spcPts val="200"/>
                        </a:spcBef>
                        <a:spcAft>
                          <a:spcPts val="0"/>
                        </a:spcAft>
                        <a:buNone/>
                      </a:pPr>
                      <a:r>
                        <a:rPr lang="en-GB">
                          <a:latin typeface="Roboto"/>
                          <a:ea typeface="Roboto"/>
                          <a:cs typeface="Roboto"/>
                          <a:sym typeface="Roboto"/>
                        </a:rPr>
                        <a:t>Select:</a:t>
                      </a:r>
                      <a:endParaRPr>
                        <a:latin typeface="Roboto"/>
                        <a:ea typeface="Roboto"/>
                        <a:cs typeface="Roboto"/>
                        <a:sym typeface="Roboto"/>
                      </a:endParaRPr>
                    </a:p>
                    <a:p>
                      <a:pPr marL="171450" lvl="0" indent="-146050" algn="l" rtl="0">
                        <a:spcBef>
                          <a:spcPts val="200"/>
                        </a:spcBef>
                        <a:spcAft>
                          <a:spcPts val="0"/>
                        </a:spcAft>
                        <a:buSzPts val="1400"/>
                        <a:buFont typeface="Roboto"/>
                        <a:buAutoNum type="arabicPeriod"/>
                      </a:pPr>
                      <a:r>
                        <a:rPr lang="en-GB">
                          <a:latin typeface="Roboto"/>
                          <a:ea typeface="Roboto"/>
                          <a:cs typeface="Roboto"/>
                          <a:sym typeface="Roboto"/>
                        </a:rPr>
                        <a:t>Province / districts</a:t>
                      </a:r>
                      <a:endParaRPr>
                        <a:latin typeface="Roboto"/>
                        <a:ea typeface="Roboto"/>
                        <a:cs typeface="Roboto"/>
                        <a:sym typeface="Roboto"/>
                      </a:endParaRPr>
                    </a:p>
                    <a:p>
                      <a:pPr marL="171450" lvl="0" indent="-146050" algn="l" rtl="0">
                        <a:spcBef>
                          <a:spcPts val="200"/>
                        </a:spcBef>
                        <a:spcAft>
                          <a:spcPts val="0"/>
                        </a:spcAft>
                        <a:buSzPts val="1400"/>
                        <a:buFont typeface="Roboto"/>
                        <a:buAutoNum type="arabicPeriod"/>
                      </a:pPr>
                      <a:r>
                        <a:rPr lang="en-GB">
                          <a:latin typeface="Roboto"/>
                          <a:ea typeface="Roboto"/>
                          <a:cs typeface="Roboto"/>
                          <a:sym typeface="Roboto"/>
                        </a:rPr>
                        <a:t>Subjects</a:t>
                      </a:r>
                      <a:endParaRPr>
                        <a:latin typeface="Roboto"/>
                        <a:ea typeface="Roboto"/>
                        <a:cs typeface="Roboto"/>
                        <a:sym typeface="Roboto"/>
                      </a:endParaRPr>
                    </a:p>
                    <a:p>
                      <a:pPr marL="171450" lvl="0" indent="-146050" algn="l" rtl="0">
                        <a:spcBef>
                          <a:spcPts val="200"/>
                        </a:spcBef>
                        <a:spcAft>
                          <a:spcPts val="0"/>
                        </a:spcAft>
                        <a:buSzPts val="1400"/>
                        <a:buFont typeface="Roboto"/>
                        <a:buAutoNum type="arabicPeriod"/>
                      </a:pPr>
                      <a:r>
                        <a:rPr lang="en-GB">
                          <a:latin typeface="Roboto"/>
                          <a:ea typeface="Roboto"/>
                          <a:cs typeface="Roboto"/>
                          <a:sym typeface="Roboto"/>
                        </a:rPr>
                        <a:t>Grades</a:t>
                      </a:r>
                      <a:endParaRPr>
                        <a:latin typeface="Roboto"/>
                        <a:ea typeface="Roboto"/>
                        <a:cs typeface="Roboto"/>
                        <a:sym typeface="Roboto"/>
                      </a:endParaRPr>
                    </a:p>
                    <a:p>
                      <a:pPr marL="171450" lvl="0" indent="-146050" algn="l" rtl="0">
                        <a:spcBef>
                          <a:spcPts val="200"/>
                        </a:spcBef>
                        <a:spcAft>
                          <a:spcPts val="0"/>
                        </a:spcAft>
                        <a:buSzPts val="1400"/>
                        <a:buFont typeface="Roboto"/>
                        <a:buAutoNum type="arabicPeriod"/>
                      </a:pPr>
                      <a:r>
                        <a:rPr lang="en-GB">
                          <a:latin typeface="Roboto"/>
                          <a:ea typeface="Roboto"/>
                          <a:cs typeface="Roboto"/>
                          <a:sym typeface="Roboto"/>
                        </a:rPr>
                        <a:t>Product type </a:t>
                      </a:r>
                      <a:endParaRPr>
                        <a:latin typeface="Roboto"/>
                        <a:ea typeface="Roboto"/>
                        <a:cs typeface="Roboto"/>
                        <a:sym typeface="Roboto"/>
                      </a:endParaRPr>
                    </a:p>
                    <a:p>
                      <a:pPr marL="171450" lvl="0" indent="-146050" algn="l" rtl="0">
                        <a:spcBef>
                          <a:spcPts val="200"/>
                        </a:spcBef>
                        <a:spcAft>
                          <a:spcPts val="200"/>
                        </a:spcAft>
                        <a:buSzPts val="1400"/>
                        <a:buFont typeface="Roboto"/>
                        <a:buAutoNum type="arabicPeriod"/>
                      </a:pPr>
                      <a:r>
                        <a:rPr lang="en-GB">
                          <a:latin typeface="Roboto"/>
                          <a:ea typeface="Roboto"/>
                          <a:cs typeface="Roboto"/>
                          <a:sym typeface="Roboto"/>
                        </a:rPr>
                        <a:t>Implementation model</a:t>
                      </a:r>
                      <a:endParaRPr>
                        <a:latin typeface="Roboto"/>
                        <a:ea typeface="Roboto"/>
                        <a:cs typeface="Roboto"/>
                        <a:sym typeface="Roboto"/>
                      </a:endParaRPr>
                    </a:p>
                  </a:txBody>
                  <a:tcPr marL="18300" marR="18300" marT="18300" marB="18300">
                    <a:lnL cap="flat" cmpd="sng">
                      <a:solidFill>
                        <a:srgbClr val="FFFFFF"/>
                      </a:solidFill>
                      <a:prstDash val="solid"/>
                      <a:round/>
                      <a:headEnd type="none" w="sm" len="sm"/>
                      <a:tailEnd type="none" w="sm" len="sm"/>
                    </a:lnL>
                    <a:lnR cap="flat" cmpd="sng">
                      <a:solidFill>
                        <a:srgbClr val="FFFFFF">
                          <a:alpha val="0"/>
                        </a:srgbClr>
                      </a:solidFill>
                      <a:prstDash val="solid"/>
                      <a:round/>
                      <a:headEnd type="none" w="sm" len="sm"/>
                      <a:tailEnd type="none" w="sm" len="sm"/>
                    </a:lnR>
                    <a:lnT cap="flat" cmpd="sng">
                      <a:solidFill>
                        <a:srgbClr val="FFFFFF">
                          <a:alpha val="0"/>
                        </a:srgbClr>
                      </a:solidFill>
                      <a:prstDash val="solid"/>
                      <a:round/>
                      <a:headEnd type="none" w="sm" len="sm"/>
                      <a:tailEnd type="none" w="sm" len="sm"/>
                    </a:lnT>
                    <a:lnB w="19050" cap="flat" cmpd="sng">
                      <a:solidFill>
                        <a:srgbClr val="FF1EB4">
                          <a:alpha val="0"/>
                        </a:srgbClr>
                      </a:solidFill>
                      <a:prstDash val="solid"/>
                      <a:round/>
                      <a:headEnd type="none" w="sm" len="sm"/>
                      <a:tailEnd type="none" w="sm" len="sm"/>
                    </a:lnB>
                  </a:tcPr>
                </a:tc>
                <a:tc>
                  <a:txBody>
                    <a:bodyPr/>
                    <a:lstStyle/>
                    <a:p>
                      <a:pPr marL="0" lvl="0" indent="0" algn="l" rtl="0">
                        <a:spcBef>
                          <a:spcPts val="200"/>
                        </a:spcBef>
                        <a:spcAft>
                          <a:spcPts val="0"/>
                        </a:spcAft>
                        <a:buNone/>
                      </a:pPr>
                      <a:r>
                        <a:rPr lang="en-GB">
                          <a:latin typeface="Roboto"/>
                          <a:ea typeface="Roboto"/>
                          <a:cs typeface="Roboto"/>
                          <a:sym typeface="Roboto"/>
                        </a:rPr>
                        <a:t>Selected products to be implemented in clusters of 5 - 10  schools &amp; evaluated alongside a control group to identify:</a:t>
                      </a:r>
                      <a:endParaRPr>
                        <a:latin typeface="Roboto"/>
                        <a:ea typeface="Roboto"/>
                        <a:cs typeface="Roboto"/>
                        <a:sym typeface="Roboto"/>
                      </a:endParaRPr>
                    </a:p>
                    <a:p>
                      <a:pPr marL="171450" lvl="0" indent="-260350" algn="l" rtl="0">
                        <a:spcBef>
                          <a:spcPts val="200"/>
                        </a:spcBef>
                        <a:spcAft>
                          <a:spcPts val="0"/>
                        </a:spcAft>
                        <a:buSzPts val="1400"/>
                        <a:buFont typeface="Roboto"/>
                        <a:buChar char="●"/>
                      </a:pPr>
                      <a:r>
                        <a:rPr lang="en-GB">
                          <a:latin typeface="Roboto"/>
                          <a:ea typeface="Roboto"/>
                          <a:cs typeface="Roboto"/>
                          <a:sym typeface="Roboto"/>
                        </a:rPr>
                        <a:t>What has the greatest impact on learning outcomes </a:t>
                      </a:r>
                      <a:endParaRPr>
                        <a:latin typeface="Roboto"/>
                        <a:ea typeface="Roboto"/>
                        <a:cs typeface="Roboto"/>
                        <a:sym typeface="Roboto"/>
                      </a:endParaRPr>
                    </a:p>
                    <a:p>
                      <a:pPr marL="171450" lvl="0" indent="-260350" algn="l" rtl="0">
                        <a:spcBef>
                          <a:spcPts val="0"/>
                        </a:spcBef>
                        <a:spcAft>
                          <a:spcPts val="0"/>
                        </a:spcAft>
                        <a:buSzPts val="1400"/>
                        <a:buFont typeface="Roboto"/>
                        <a:buChar char="●"/>
                      </a:pPr>
                      <a:r>
                        <a:rPr lang="en-GB">
                          <a:latin typeface="Roboto"/>
                          <a:ea typeface="Roboto"/>
                          <a:cs typeface="Roboto"/>
                          <a:sym typeface="Roboto"/>
                        </a:rPr>
                        <a:t>On what subject / domain </a:t>
                      </a:r>
                      <a:endParaRPr>
                        <a:latin typeface="Roboto"/>
                        <a:ea typeface="Roboto"/>
                        <a:cs typeface="Roboto"/>
                        <a:sym typeface="Roboto"/>
                      </a:endParaRPr>
                    </a:p>
                    <a:p>
                      <a:pPr marL="171450" lvl="0" indent="-260350" algn="l" rtl="0">
                        <a:spcBef>
                          <a:spcPts val="0"/>
                        </a:spcBef>
                        <a:spcAft>
                          <a:spcPts val="0"/>
                        </a:spcAft>
                        <a:buSzPts val="1400"/>
                        <a:buFont typeface="Roboto"/>
                        <a:buChar char="●"/>
                      </a:pPr>
                      <a:r>
                        <a:rPr lang="en-GB">
                          <a:latin typeface="Roboto"/>
                          <a:ea typeface="Roboto"/>
                          <a:cs typeface="Roboto"/>
                          <a:sym typeface="Roboto"/>
                        </a:rPr>
                        <a:t>In what context</a:t>
                      </a:r>
                      <a:endParaRPr>
                        <a:latin typeface="Roboto"/>
                        <a:ea typeface="Roboto"/>
                        <a:cs typeface="Roboto"/>
                        <a:sym typeface="Roboto"/>
                      </a:endParaRPr>
                    </a:p>
                    <a:p>
                      <a:pPr marL="171450" lvl="0" indent="-260350" algn="l" rtl="0">
                        <a:spcBef>
                          <a:spcPts val="0"/>
                        </a:spcBef>
                        <a:spcAft>
                          <a:spcPts val="0"/>
                        </a:spcAft>
                        <a:buSzPts val="1400"/>
                        <a:buFont typeface="Roboto"/>
                        <a:buChar char="●"/>
                      </a:pPr>
                      <a:r>
                        <a:rPr lang="en-GB">
                          <a:latin typeface="Roboto"/>
                          <a:ea typeface="Roboto"/>
                          <a:cs typeface="Roboto"/>
                          <a:sym typeface="Roboto"/>
                        </a:rPr>
                        <a:t>Under what conditions; and </a:t>
                      </a:r>
                      <a:endParaRPr>
                        <a:latin typeface="Roboto"/>
                        <a:ea typeface="Roboto"/>
                        <a:cs typeface="Roboto"/>
                        <a:sym typeface="Roboto"/>
                      </a:endParaRPr>
                    </a:p>
                    <a:p>
                      <a:pPr marL="171450" lvl="0" indent="-260350" algn="l" rtl="0">
                        <a:spcBef>
                          <a:spcPts val="0"/>
                        </a:spcBef>
                        <a:spcAft>
                          <a:spcPts val="0"/>
                        </a:spcAft>
                        <a:buSzPts val="1400"/>
                        <a:buFont typeface="Roboto"/>
                        <a:buChar char="●"/>
                      </a:pPr>
                      <a:r>
                        <a:rPr lang="en-GB">
                          <a:latin typeface="Roboto"/>
                          <a:ea typeface="Roboto"/>
                          <a:cs typeface="Roboto"/>
                          <a:sym typeface="Roboto"/>
                        </a:rPr>
                        <a:t>At what cost</a:t>
                      </a:r>
                      <a:endParaRPr>
                        <a:latin typeface="Roboto"/>
                        <a:ea typeface="Roboto"/>
                        <a:cs typeface="Roboto"/>
                        <a:sym typeface="Roboto"/>
                      </a:endParaRPr>
                    </a:p>
                  </a:txBody>
                  <a:tcPr marL="18300" marR="18300" marT="18300" marB="18300">
                    <a:lnL cap="flat" cmpd="sng">
                      <a:solidFill>
                        <a:srgbClr val="FFFFFF">
                          <a:alpha val="0"/>
                        </a:srgbClr>
                      </a:solidFill>
                      <a:prstDash val="solid"/>
                      <a:round/>
                      <a:headEnd type="none" w="sm" len="sm"/>
                      <a:tailEnd type="none" w="sm" len="sm"/>
                    </a:lnL>
                    <a:lnR cap="flat" cmpd="sng">
                      <a:solidFill>
                        <a:srgbClr val="FFFFFF">
                          <a:alpha val="0"/>
                        </a:srgbClr>
                      </a:solidFill>
                      <a:prstDash val="solid"/>
                      <a:round/>
                      <a:headEnd type="none" w="sm" len="sm"/>
                      <a:tailEnd type="none" w="sm" len="sm"/>
                    </a:lnR>
                    <a:lnT cap="flat" cmpd="sng">
                      <a:solidFill>
                        <a:srgbClr val="FFFFFF">
                          <a:alpha val="0"/>
                        </a:srgbClr>
                      </a:solidFill>
                      <a:prstDash val="solid"/>
                      <a:round/>
                      <a:headEnd type="none" w="sm" len="sm"/>
                      <a:tailEnd type="none" w="sm" len="sm"/>
                    </a:lnT>
                    <a:lnB w="19050" cap="flat" cmpd="sng">
                      <a:solidFill>
                        <a:srgbClr val="FF1EB4">
                          <a:alpha val="0"/>
                        </a:srgbClr>
                      </a:solidFill>
                      <a:prstDash val="solid"/>
                      <a:round/>
                      <a:headEnd type="none" w="sm" len="sm"/>
                      <a:tailEnd type="none" w="sm" len="sm"/>
                    </a:lnB>
                  </a:tcPr>
                </a:tc>
                <a:tc>
                  <a:txBody>
                    <a:bodyPr/>
                    <a:lstStyle/>
                    <a:p>
                      <a:pPr marL="0" lvl="0" indent="0" algn="l" rtl="0">
                        <a:spcBef>
                          <a:spcPts val="200"/>
                        </a:spcBef>
                        <a:spcAft>
                          <a:spcPts val="0"/>
                        </a:spcAft>
                        <a:buNone/>
                      </a:pPr>
                      <a:r>
                        <a:rPr lang="en-GB">
                          <a:latin typeface="Roboto"/>
                          <a:ea typeface="Roboto"/>
                          <a:cs typeface="Roboto"/>
                          <a:sym typeface="Roboto"/>
                        </a:rPr>
                        <a:t>Through the established Click Network, scale products that deliver cost-effective improvements in learner outcomes </a:t>
                      </a:r>
                      <a:endParaRPr>
                        <a:latin typeface="Roboto"/>
                        <a:ea typeface="Roboto"/>
                        <a:cs typeface="Roboto"/>
                        <a:sym typeface="Roboto"/>
                      </a:endParaRPr>
                    </a:p>
                    <a:p>
                      <a:pPr marL="0" lvl="0" indent="0" algn="l" rtl="0">
                        <a:spcBef>
                          <a:spcPts val="200"/>
                        </a:spcBef>
                        <a:spcAft>
                          <a:spcPts val="0"/>
                        </a:spcAft>
                        <a:buNone/>
                      </a:pPr>
                      <a:endParaRPr>
                        <a:latin typeface="Roboto"/>
                        <a:ea typeface="Roboto"/>
                        <a:cs typeface="Roboto"/>
                        <a:sym typeface="Roboto"/>
                      </a:endParaRPr>
                    </a:p>
                    <a:p>
                      <a:pPr marL="0" lvl="0" indent="0" algn="l" rtl="0">
                        <a:spcBef>
                          <a:spcPts val="200"/>
                        </a:spcBef>
                        <a:spcAft>
                          <a:spcPts val="0"/>
                        </a:spcAft>
                        <a:buNone/>
                      </a:pPr>
                      <a:endParaRPr>
                        <a:latin typeface="Roboto"/>
                        <a:ea typeface="Roboto"/>
                        <a:cs typeface="Roboto"/>
                        <a:sym typeface="Roboto"/>
                      </a:endParaRPr>
                    </a:p>
                    <a:p>
                      <a:pPr marL="0" lvl="0" indent="0" algn="l" rtl="0">
                        <a:spcBef>
                          <a:spcPts val="200"/>
                        </a:spcBef>
                        <a:spcAft>
                          <a:spcPts val="0"/>
                        </a:spcAft>
                        <a:buNone/>
                      </a:pPr>
                      <a:endParaRPr>
                        <a:latin typeface="Roboto"/>
                        <a:ea typeface="Roboto"/>
                        <a:cs typeface="Roboto"/>
                        <a:sym typeface="Roboto"/>
                      </a:endParaRPr>
                    </a:p>
                    <a:p>
                      <a:pPr marL="0" lvl="0" indent="0" algn="l" rtl="0">
                        <a:spcBef>
                          <a:spcPts val="200"/>
                        </a:spcBef>
                        <a:spcAft>
                          <a:spcPts val="0"/>
                        </a:spcAft>
                        <a:buNone/>
                      </a:pPr>
                      <a:r>
                        <a:rPr lang="en-GB">
                          <a:latin typeface="Roboto"/>
                          <a:ea typeface="Roboto"/>
                          <a:cs typeface="Roboto"/>
                          <a:sym typeface="Roboto"/>
                        </a:rPr>
                        <a:t>Share learnings &amp; evidence with:</a:t>
                      </a:r>
                      <a:endParaRPr>
                        <a:latin typeface="Roboto"/>
                        <a:ea typeface="Roboto"/>
                        <a:cs typeface="Roboto"/>
                        <a:sym typeface="Roboto"/>
                      </a:endParaRPr>
                    </a:p>
                    <a:p>
                      <a:pPr marL="171450" lvl="0" indent="-260350" algn="l" rtl="0">
                        <a:spcBef>
                          <a:spcPts val="200"/>
                        </a:spcBef>
                        <a:spcAft>
                          <a:spcPts val="0"/>
                        </a:spcAft>
                        <a:buSzPts val="1400"/>
                        <a:buFont typeface="Roboto"/>
                        <a:buChar char="●"/>
                      </a:pPr>
                      <a:r>
                        <a:rPr lang="en-GB">
                          <a:latin typeface="Roboto"/>
                          <a:ea typeface="Roboto"/>
                          <a:cs typeface="Roboto"/>
                          <a:sym typeface="Roboto"/>
                        </a:rPr>
                        <a:t>Education departments</a:t>
                      </a:r>
                      <a:endParaRPr>
                        <a:latin typeface="Roboto"/>
                        <a:ea typeface="Roboto"/>
                        <a:cs typeface="Roboto"/>
                        <a:sym typeface="Roboto"/>
                      </a:endParaRPr>
                    </a:p>
                    <a:p>
                      <a:pPr marL="171450" lvl="0" indent="-260350" algn="l" rtl="0">
                        <a:spcBef>
                          <a:spcPts val="0"/>
                        </a:spcBef>
                        <a:spcAft>
                          <a:spcPts val="0"/>
                        </a:spcAft>
                        <a:buSzPts val="1400"/>
                        <a:buFont typeface="Roboto"/>
                        <a:buChar char="●"/>
                      </a:pPr>
                      <a:r>
                        <a:rPr lang="en-GB">
                          <a:latin typeface="Roboto"/>
                          <a:ea typeface="Roboto"/>
                          <a:cs typeface="Roboto"/>
                          <a:sym typeface="Roboto"/>
                        </a:rPr>
                        <a:t>Funders</a:t>
                      </a:r>
                      <a:endParaRPr>
                        <a:latin typeface="Roboto"/>
                        <a:ea typeface="Roboto"/>
                        <a:cs typeface="Roboto"/>
                        <a:sym typeface="Roboto"/>
                      </a:endParaRPr>
                    </a:p>
                    <a:p>
                      <a:pPr marL="171450" lvl="0" indent="-260350" algn="l" rtl="0">
                        <a:spcBef>
                          <a:spcPts val="0"/>
                        </a:spcBef>
                        <a:spcAft>
                          <a:spcPts val="0"/>
                        </a:spcAft>
                        <a:buSzPts val="1400"/>
                        <a:buFont typeface="Roboto"/>
                        <a:buChar char="●"/>
                      </a:pPr>
                      <a:r>
                        <a:rPr lang="en-GB">
                          <a:latin typeface="Roboto"/>
                          <a:ea typeface="Roboto"/>
                          <a:cs typeface="Roboto"/>
                          <a:sym typeface="Roboto"/>
                        </a:rPr>
                        <a:t>Implementers</a:t>
                      </a:r>
                      <a:endParaRPr>
                        <a:latin typeface="Roboto"/>
                        <a:ea typeface="Roboto"/>
                        <a:cs typeface="Roboto"/>
                        <a:sym typeface="Roboto"/>
                      </a:endParaRPr>
                    </a:p>
                  </a:txBody>
                  <a:tcPr marL="18300" marR="18300" marT="18300" marB="18300">
                    <a:lnL cap="flat" cmpd="sng">
                      <a:solidFill>
                        <a:srgbClr val="FFFFFF">
                          <a:alpha val="0"/>
                        </a:srgbClr>
                      </a:solidFill>
                      <a:prstDash val="solid"/>
                      <a:round/>
                      <a:headEnd type="none" w="sm" len="sm"/>
                      <a:tailEnd type="none" w="sm" len="sm"/>
                    </a:lnL>
                    <a:lnR cap="flat" cmpd="sng">
                      <a:solidFill>
                        <a:srgbClr val="FFFFFF">
                          <a:alpha val="0"/>
                        </a:srgbClr>
                      </a:solidFill>
                      <a:prstDash val="solid"/>
                      <a:round/>
                      <a:headEnd type="none" w="sm" len="sm"/>
                      <a:tailEnd type="none" w="sm" len="sm"/>
                    </a:lnR>
                    <a:lnT cap="flat" cmpd="sng">
                      <a:solidFill>
                        <a:srgbClr val="FFFFFF">
                          <a:alpha val="0"/>
                        </a:srgbClr>
                      </a:solidFill>
                      <a:prstDash val="solid"/>
                      <a:round/>
                      <a:headEnd type="none" w="sm" len="sm"/>
                      <a:tailEnd type="none" w="sm" len="sm"/>
                    </a:lnT>
                    <a:lnB w="19050" cap="flat" cmpd="sng">
                      <a:solidFill>
                        <a:srgbClr val="FF1EB4">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476" name="Google Shape;476;p3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grpSp>
        <p:nvGrpSpPr>
          <p:cNvPr id="477" name="Google Shape;477;p39"/>
          <p:cNvGrpSpPr/>
          <p:nvPr/>
        </p:nvGrpSpPr>
        <p:grpSpPr>
          <a:xfrm>
            <a:off x="89875" y="810000"/>
            <a:ext cx="9014239" cy="923331"/>
            <a:chOff x="89875" y="810000"/>
            <a:chExt cx="9014239" cy="923331"/>
          </a:xfrm>
        </p:grpSpPr>
        <p:sp>
          <p:nvSpPr>
            <p:cNvPr id="478" name="Google Shape;478;p39"/>
            <p:cNvSpPr/>
            <p:nvPr/>
          </p:nvSpPr>
          <p:spPr>
            <a:xfrm>
              <a:off x="2353300" y="1061300"/>
              <a:ext cx="2541300" cy="669000"/>
            </a:xfrm>
            <a:prstGeom prst="chevron">
              <a:avLst>
                <a:gd name="adj" fmla="val 50000"/>
              </a:avLst>
            </a:prstGeom>
            <a:solidFill>
              <a:schemeClr val="accent3"/>
            </a:solidFill>
            <a:ln>
              <a:noFill/>
            </a:ln>
          </p:spPr>
          <p:txBody>
            <a:bodyPr spcFirstLastPara="1" wrap="square" lIns="198000" tIns="91425" rIns="91425" bIns="91425" anchor="ctr" anchorCtr="0">
              <a:noAutofit/>
            </a:bodyPr>
            <a:lstStyle/>
            <a:p>
              <a:pPr marL="0" lvl="0" indent="0" algn="ctr" rtl="0">
                <a:spcBef>
                  <a:spcPts val="0"/>
                </a:spcBef>
                <a:spcAft>
                  <a:spcPts val="0"/>
                </a:spcAft>
                <a:buNone/>
              </a:pPr>
              <a:r>
                <a:rPr lang="en-GB" sz="2000">
                  <a:solidFill>
                    <a:srgbClr val="FFFFFF"/>
                  </a:solidFill>
                  <a:latin typeface="Roboto"/>
                  <a:ea typeface="Roboto"/>
                  <a:cs typeface="Roboto"/>
                  <a:sym typeface="Roboto"/>
                </a:rPr>
                <a:t>Identify Cohort</a:t>
              </a:r>
              <a:endParaRPr sz="2000">
                <a:solidFill>
                  <a:srgbClr val="FFFFFF"/>
                </a:solidFill>
                <a:latin typeface="Roboto"/>
                <a:ea typeface="Roboto"/>
                <a:cs typeface="Roboto"/>
                <a:sym typeface="Roboto"/>
              </a:endParaRPr>
            </a:p>
          </p:txBody>
        </p:sp>
        <p:sp>
          <p:nvSpPr>
            <p:cNvPr id="479" name="Google Shape;479;p39"/>
            <p:cNvSpPr/>
            <p:nvPr/>
          </p:nvSpPr>
          <p:spPr>
            <a:xfrm>
              <a:off x="4419849" y="1061300"/>
              <a:ext cx="2541300" cy="669000"/>
            </a:xfrm>
            <a:prstGeom prst="chevron">
              <a:avLst>
                <a:gd name="adj" fmla="val 50000"/>
              </a:avLst>
            </a:prstGeom>
            <a:solidFill>
              <a:schemeClr val="accent4"/>
            </a:solidFill>
            <a:ln>
              <a:noFill/>
            </a:ln>
          </p:spPr>
          <p:txBody>
            <a:bodyPr spcFirstLastPara="1" wrap="square" lIns="450000" tIns="91425" rIns="0" bIns="91425" anchor="ctr" anchorCtr="0">
              <a:noAutofit/>
            </a:bodyPr>
            <a:lstStyle/>
            <a:p>
              <a:pPr marL="0" lvl="0" indent="0" algn="ctr" rtl="0">
                <a:spcBef>
                  <a:spcPts val="0"/>
                </a:spcBef>
                <a:spcAft>
                  <a:spcPts val="0"/>
                </a:spcAft>
                <a:buNone/>
              </a:pPr>
              <a:r>
                <a:rPr lang="en-GB" sz="2000">
                  <a:solidFill>
                    <a:srgbClr val="FFFFFF"/>
                  </a:solidFill>
                  <a:latin typeface="Roboto"/>
                  <a:ea typeface="Roboto"/>
                  <a:cs typeface="Roboto"/>
                  <a:sym typeface="Roboto"/>
                </a:rPr>
                <a:t>Implement</a:t>
              </a:r>
              <a:br>
                <a:rPr lang="en-GB" sz="2000">
                  <a:solidFill>
                    <a:srgbClr val="FFFFFF"/>
                  </a:solidFill>
                  <a:latin typeface="Roboto"/>
                  <a:ea typeface="Roboto"/>
                  <a:cs typeface="Roboto"/>
                  <a:sym typeface="Roboto"/>
                </a:rPr>
              </a:br>
              <a:r>
                <a:rPr lang="en-GB" sz="2000">
                  <a:solidFill>
                    <a:srgbClr val="FFFFFF"/>
                  </a:solidFill>
                  <a:latin typeface="Roboto"/>
                  <a:ea typeface="Roboto"/>
                  <a:cs typeface="Roboto"/>
                  <a:sym typeface="Roboto"/>
                </a:rPr>
                <a:t>&amp; Evaluate</a:t>
              </a:r>
              <a:endParaRPr sz="2000">
                <a:solidFill>
                  <a:srgbClr val="FFFFFF"/>
                </a:solidFill>
                <a:latin typeface="Roboto"/>
                <a:ea typeface="Roboto"/>
                <a:cs typeface="Roboto"/>
                <a:sym typeface="Roboto"/>
              </a:endParaRPr>
            </a:p>
          </p:txBody>
        </p:sp>
        <p:sp>
          <p:nvSpPr>
            <p:cNvPr id="480" name="Google Shape;480;p39"/>
            <p:cNvSpPr/>
            <p:nvPr/>
          </p:nvSpPr>
          <p:spPr>
            <a:xfrm>
              <a:off x="89875" y="1061514"/>
              <a:ext cx="2726700" cy="669000"/>
            </a:xfrm>
            <a:prstGeom prst="homePlat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latin typeface="Roboto"/>
                  <a:ea typeface="Roboto"/>
                  <a:cs typeface="Roboto"/>
                  <a:sym typeface="Roboto"/>
                </a:rPr>
                <a:t>Select </a:t>
              </a:r>
              <a:br>
                <a:rPr lang="en-GB" sz="2000">
                  <a:solidFill>
                    <a:schemeClr val="lt1"/>
                  </a:solidFill>
                  <a:latin typeface="Roboto"/>
                  <a:ea typeface="Roboto"/>
                  <a:cs typeface="Roboto"/>
                  <a:sym typeface="Roboto"/>
                </a:rPr>
              </a:br>
              <a:r>
                <a:rPr lang="en-GB" sz="2000">
                  <a:solidFill>
                    <a:schemeClr val="lt1"/>
                  </a:solidFill>
                  <a:latin typeface="Roboto"/>
                  <a:ea typeface="Roboto"/>
                  <a:cs typeface="Roboto"/>
                  <a:sym typeface="Roboto"/>
                </a:rPr>
                <a:t>Product</a:t>
              </a:r>
              <a:endParaRPr sz="2000">
                <a:solidFill>
                  <a:srgbClr val="FFFFFF"/>
                </a:solidFill>
                <a:latin typeface="Roboto"/>
                <a:ea typeface="Roboto"/>
                <a:cs typeface="Roboto"/>
                <a:sym typeface="Roboto"/>
              </a:endParaRPr>
            </a:p>
          </p:txBody>
        </p:sp>
        <p:sp>
          <p:nvSpPr>
            <p:cNvPr id="481" name="Google Shape;481;p39"/>
            <p:cNvSpPr/>
            <p:nvPr/>
          </p:nvSpPr>
          <p:spPr>
            <a:xfrm>
              <a:off x="6562814" y="1061300"/>
              <a:ext cx="2541300" cy="669000"/>
            </a:xfrm>
            <a:prstGeom prst="chevron">
              <a:avLst>
                <a:gd name="adj" fmla="val 50000"/>
              </a:avLst>
            </a:prstGeom>
            <a:solidFill>
              <a:schemeClr val="dk2"/>
            </a:solidFill>
            <a:ln>
              <a:noFill/>
            </a:ln>
          </p:spPr>
          <p:txBody>
            <a:bodyPr spcFirstLastPara="1" wrap="square" lIns="450000" tIns="91425" rIns="91425" bIns="91425" anchor="ctr" anchorCtr="0">
              <a:noAutofit/>
            </a:bodyPr>
            <a:lstStyle/>
            <a:p>
              <a:pPr marL="0" lvl="0" indent="0" algn="ctr" rtl="0">
                <a:spcBef>
                  <a:spcPts val="0"/>
                </a:spcBef>
                <a:spcAft>
                  <a:spcPts val="0"/>
                </a:spcAft>
                <a:buNone/>
              </a:pPr>
              <a:r>
                <a:rPr lang="en-GB" sz="2000">
                  <a:solidFill>
                    <a:srgbClr val="FFFFFF"/>
                  </a:solidFill>
                  <a:latin typeface="Roboto"/>
                  <a:ea typeface="Roboto"/>
                  <a:cs typeface="Roboto"/>
                  <a:sym typeface="Roboto"/>
                </a:rPr>
                <a:t>Scale</a:t>
              </a:r>
              <a:endParaRPr sz="2000">
                <a:solidFill>
                  <a:srgbClr val="FFFFFF"/>
                </a:solidFill>
                <a:latin typeface="Roboto"/>
                <a:ea typeface="Roboto"/>
                <a:cs typeface="Roboto"/>
                <a:sym typeface="Roboto"/>
              </a:endParaRPr>
            </a:p>
          </p:txBody>
        </p:sp>
        <p:pic>
          <p:nvPicPr>
            <p:cNvPr id="482" name="Google Shape;482;p39"/>
            <p:cNvPicPr preferRelativeResize="0"/>
            <p:nvPr/>
          </p:nvPicPr>
          <p:blipFill>
            <a:blip r:embed="rId3">
              <a:alphaModFix/>
            </a:blip>
            <a:stretch>
              <a:fillRect/>
            </a:stretch>
          </p:blipFill>
          <p:spPr>
            <a:xfrm>
              <a:off x="4683748" y="1103332"/>
              <a:ext cx="629999" cy="629999"/>
            </a:xfrm>
            <a:prstGeom prst="rect">
              <a:avLst/>
            </a:prstGeom>
            <a:noFill/>
            <a:ln>
              <a:noFill/>
            </a:ln>
          </p:spPr>
        </p:pic>
        <p:pic>
          <p:nvPicPr>
            <p:cNvPr id="483" name="Google Shape;483;p39"/>
            <p:cNvPicPr preferRelativeResize="0"/>
            <p:nvPr/>
          </p:nvPicPr>
          <p:blipFill>
            <a:blip r:embed="rId4">
              <a:alphaModFix/>
            </a:blip>
            <a:stretch>
              <a:fillRect/>
            </a:stretch>
          </p:blipFill>
          <p:spPr>
            <a:xfrm>
              <a:off x="6890032" y="1103325"/>
              <a:ext cx="629999" cy="630001"/>
            </a:xfrm>
            <a:prstGeom prst="rect">
              <a:avLst/>
            </a:prstGeom>
            <a:noFill/>
            <a:ln>
              <a:noFill/>
            </a:ln>
          </p:spPr>
        </p:pic>
        <p:pic>
          <p:nvPicPr>
            <p:cNvPr id="484" name="Google Shape;484;p39"/>
            <p:cNvPicPr preferRelativeResize="0"/>
            <p:nvPr/>
          </p:nvPicPr>
          <p:blipFill>
            <a:blip r:embed="rId5">
              <a:alphaModFix/>
            </a:blip>
            <a:stretch>
              <a:fillRect/>
            </a:stretch>
          </p:blipFill>
          <p:spPr>
            <a:xfrm>
              <a:off x="185718" y="1089818"/>
              <a:ext cx="629999" cy="629999"/>
            </a:xfrm>
            <a:prstGeom prst="rect">
              <a:avLst/>
            </a:prstGeom>
            <a:noFill/>
            <a:ln>
              <a:noFill/>
            </a:ln>
          </p:spPr>
        </p:pic>
        <p:sp>
          <p:nvSpPr>
            <p:cNvPr id="485" name="Google Shape;485;p39"/>
            <p:cNvSpPr/>
            <p:nvPr/>
          </p:nvSpPr>
          <p:spPr>
            <a:xfrm flipH="1">
              <a:off x="1260225" y="810000"/>
              <a:ext cx="4586700" cy="277800"/>
            </a:xfrm>
            <a:prstGeom prst="uturnArrow">
              <a:avLst>
                <a:gd name="adj1" fmla="val 15523"/>
                <a:gd name="adj2" fmla="val 20588"/>
                <a:gd name="adj3" fmla="val 58824"/>
                <a:gd name="adj4" fmla="val 0"/>
                <a:gd name="adj5"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6" name="Google Shape;486;p39"/>
            <p:cNvPicPr preferRelativeResize="0"/>
            <p:nvPr/>
          </p:nvPicPr>
          <p:blipFill>
            <a:blip r:embed="rId6">
              <a:alphaModFix/>
            </a:blip>
            <a:stretch>
              <a:fillRect/>
            </a:stretch>
          </p:blipFill>
          <p:spPr>
            <a:xfrm>
              <a:off x="2600325" y="1081025"/>
              <a:ext cx="629999" cy="629999"/>
            </a:xfrm>
            <a:prstGeom prst="rect">
              <a:avLst/>
            </a:prstGeom>
            <a:noFill/>
            <a:ln>
              <a:noFill/>
            </a:ln>
          </p:spPr>
        </p:pic>
      </p:grpSp>
      <p:sp>
        <p:nvSpPr>
          <p:cNvPr id="487" name="Google Shape;487;p39"/>
          <p:cNvSpPr txBox="1"/>
          <p:nvPr/>
        </p:nvSpPr>
        <p:spPr>
          <a:xfrm>
            <a:off x="369000" y="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Double Click Methodology</a:t>
            </a:r>
            <a:r>
              <a:rPr lang="en-GB" sz="3000" b="1">
                <a:solidFill>
                  <a:schemeClr val="dk2"/>
                </a:solidFill>
                <a:latin typeface="Roboto"/>
                <a:ea typeface="Roboto"/>
                <a:cs typeface="Roboto"/>
                <a:sym typeface="Roboto"/>
              </a:rPr>
              <a:t>.</a:t>
            </a:r>
            <a:endParaRPr sz="3000" b="1">
              <a:solidFill>
                <a:schemeClr val="dk1"/>
              </a:solidFill>
              <a:latin typeface="Roboto"/>
              <a:ea typeface="Roboto"/>
              <a:cs typeface="Roboto"/>
              <a:sym typeface="Robo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1 - White">
  <p:cSld name="BIG_NUMBER_1_3">
    <p:spTree>
      <p:nvGrpSpPr>
        <p:cNvPr id="1" name="Shape 488"/>
        <p:cNvGrpSpPr/>
        <p:nvPr/>
      </p:nvGrpSpPr>
      <p:grpSpPr>
        <a:xfrm>
          <a:off x="0" y="0"/>
          <a:ext cx="0" cy="0"/>
          <a:chOff x="0" y="0"/>
          <a:chExt cx="0" cy="0"/>
        </a:xfrm>
      </p:grpSpPr>
      <p:sp>
        <p:nvSpPr>
          <p:cNvPr id="489" name="Google Shape;489;p40"/>
          <p:cNvSpPr txBox="1">
            <a:spLocks noGrp="1"/>
          </p:cNvSpPr>
          <p:nvPr>
            <p:ph type="body" idx="1"/>
          </p:nvPr>
        </p:nvSpPr>
        <p:spPr>
          <a:xfrm>
            <a:off x="373250" y="984200"/>
            <a:ext cx="8403900" cy="3720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9pPr>
          </a:lstStyle>
          <a:p>
            <a:endParaRPr/>
          </a:p>
        </p:txBody>
      </p:sp>
      <p:sp>
        <p:nvSpPr>
          <p:cNvPr id="490" name="Google Shape;490;p4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491" name="Google Shape;491;p40"/>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492" name="Google Shape;492;p4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latin typeface="Roboto"/>
                <a:ea typeface="Roboto"/>
                <a:cs typeface="Roboto"/>
                <a:sym typeface="Roboto"/>
              </a:defRPr>
            </a:lvl1pPr>
            <a:lvl2pPr lvl="1" rtl="0">
              <a:buNone/>
              <a:defRPr>
                <a:solidFill>
                  <a:schemeClr val="dk1"/>
                </a:solidFill>
                <a:latin typeface="Roboto"/>
                <a:ea typeface="Roboto"/>
                <a:cs typeface="Roboto"/>
                <a:sym typeface="Roboto"/>
              </a:defRPr>
            </a:lvl2pPr>
            <a:lvl3pPr lvl="2" rtl="0">
              <a:buNone/>
              <a:defRPr>
                <a:solidFill>
                  <a:schemeClr val="dk1"/>
                </a:solidFill>
                <a:latin typeface="Roboto"/>
                <a:ea typeface="Roboto"/>
                <a:cs typeface="Roboto"/>
                <a:sym typeface="Roboto"/>
              </a:defRPr>
            </a:lvl3pPr>
            <a:lvl4pPr lvl="3" rtl="0">
              <a:buNone/>
              <a:defRPr>
                <a:solidFill>
                  <a:schemeClr val="dk1"/>
                </a:solidFill>
                <a:latin typeface="Roboto"/>
                <a:ea typeface="Roboto"/>
                <a:cs typeface="Roboto"/>
                <a:sym typeface="Roboto"/>
              </a:defRPr>
            </a:lvl4pPr>
            <a:lvl5pPr lvl="4" rtl="0">
              <a:buNone/>
              <a:defRPr>
                <a:solidFill>
                  <a:schemeClr val="dk1"/>
                </a:solidFill>
                <a:latin typeface="Roboto"/>
                <a:ea typeface="Roboto"/>
                <a:cs typeface="Roboto"/>
                <a:sym typeface="Roboto"/>
              </a:defRPr>
            </a:lvl5pPr>
            <a:lvl6pPr lvl="5" rtl="0">
              <a:buNone/>
              <a:defRPr>
                <a:solidFill>
                  <a:schemeClr val="dk1"/>
                </a:solidFill>
                <a:latin typeface="Roboto"/>
                <a:ea typeface="Roboto"/>
                <a:cs typeface="Roboto"/>
                <a:sym typeface="Roboto"/>
              </a:defRPr>
            </a:lvl6pPr>
            <a:lvl7pPr lvl="6" rtl="0">
              <a:buNone/>
              <a:defRPr>
                <a:solidFill>
                  <a:schemeClr val="dk1"/>
                </a:solidFill>
                <a:latin typeface="Roboto"/>
                <a:ea typeface="Roboto"/>
                <a:cs typeface="Roboto"/>
                <a:sym typeface="Roboto"/>
              </a:defRPr>
            </a:lvl7pPr>
            <a:lvl8pPr lvl="7" rtl="0">
              <a:buNone/>
              <a:defRPr>
                <a:solidFill>
                  <a:schemeClr val="dk1"/>
                </a:solidFill>
                <a:latin typeface="Roboto"/>
                <a:ea typeface="Roboto"/>
                <a:cs typeface="Roboto"/>
                <a:sym typeface="Roboto"/>
              </a:defRPr>
            </a:lvl8pPr>
            <a:lvl9pPr lvl="8" rtl="0">
              <a:buNone/>
              <a:defRPr>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Divider 1A" type="twoColTx">
  <p:cSld name="TITLE_AND_TWO_COLUMNS">
    <p:bg>
      <p:bgPr>
        <a:solidFill>
          <a:schemeClr val="dk1"/>
        </a:solid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subTitle" idx="1"/>
          </p:nvPr>
        </p:nvSpPr>
        <p:spPr>
          <a:xfrm>
            <a:off x="377550" y="2570575"/>
            <a:ext cx="6462600" cy="465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27" name="Google Shape;27;p5"/>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lt1"/>
              </a:buClr>
              <a:buSzPts val="3400"/>
              <a:buFont typeface="Roboto"/>
              <a:buNone/>
              <a:defRPr sz="3400" b="1">
                <a:solidFill>
                  <a:schemeClr val="lt1"/>
                </a:solidFill>
                <a:latin typeface="Roboto"/>
                <a:ea typeface="Roboto"/>
                <a:cs typeface="Roboto"/>
                <a:sym typeface="Roboto"/>
              </a:defRPr>
            </a:lvl1pPr>
            <a:lvl2pPr lvl="1"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2pPr>
            <a:lvl3pPr lvl="2"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3pPr>
            <a:lvl4pPr lvl="3"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4pPr>
            <a:lvl5pPr lvl="4"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5pPr>
            <a:lvl6pPr lvl="5"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6pPr>
            <a:lvl7pPr lvl="6"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7pPr>
            <a:lvl8pPr lvl="7"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8pPr>
            <a:lvl9pPr lvl="8"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9pPr>
          </a:lstStyle>
          <a:p>
            <a:endParaRPr/>
          </a:p>
        </p:txBody>
      </p:sp>
      <p:pic>
        <p:nvPicPr>
          <p:cNvPr id="28" name="Google Shape;28;p5"/>
          <p:cNvPicPr preferRelativeResize="0"/>
          <p:nvPr/>
        </p:nvPicPr>
        <p:blipFill>
          <a:blip r:embed="rId2">
            <a:alphaModFix/>
          </a:blip>
          <a:stretch>
            <a:fillRect/>
          </a:stretch>
        </p:blipFill>
        <p:spPr>
          <a:xfrm>
            <a:off x="400050" y="406125"/>
            <a:ext cx="1725954" cy="465425"/>
          </a:xfrm>
          <a:prstGeom prst="rect">
            <a:avLst/>
          </a:prstGeom>
          <a:noFill/>
          <a:ln>
            <a:noFill/>
          </a:ln>
        </p:spPr>
      </p:pic>
      <p:pic>
        <p:nvPicPr>
          <p:cNvPr id="29" name="Google Shape;29;p5"/>
          <p:cNvPicPr preferRelativeResize="0"/>
          <p:nvPr/>
        </p:nvPicPr>
        <p:blipFill>
          <a:blip r:embed="rId3">
            <a:alphaModFix/>
          </a:blip>
          <a:stretch>
            <a:fillRect/>
          </a:stretch>
        </p:blipFill>
        <p:spPr>
          <a:xfrm>
            <a:off x="0" y="3486457"/>
            <a:ext cx="9144003" cy="1666286"/>
          </a:xfrm>
          <a:prstGeom prst="rect">
            <a:avLst/>
          </a:prstGeom>
          <a:noFill/>
          <a:ln>
            <a:noFill/>
          </a:ln>
        </p:spPr>
      </p:pic>
      <p:sp>
        <p:nvSpPr>
          <p:cNvPr id="30" name="Google Shape;30;p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a:buNone/>
              <a:defRPr>
                <a:solidFill>
                  <a:schemeClr val="lt1"/>
                </a:solidFill>
                <a:latin typeface="Roboto"/>
                <a:ea typeface="Roboto"/>
                <a:cs typeface="Roboto"/>
                <a:sym typeface="Roboto"/>
              </a:defRPr>
            </a:lvl1pPr>
            <a:lvl2pPr lvl="1">
              <a:buNone/>
              <a:defRPr>
                <a:solidFill>
                  <a:schemeClr val="lt1"/>
                </a:solidFill>
                <a:latin typeface="Roboto"/>
                <a:ea typeface="Roboto"/>
                <a:cs typeface="Roboto"/>
                <a:sym typeface="Roboto"/>
              </a:defRPr>
            </a:lvl2pPr>
            <a:lvl3pPr lvl="2">
              <a:buNone/>
              <a:defRPr>
                <a:solidFill>
                  <a:schemeClr val="lt1"/>
                </a:solidFill>
                <a:latin typeface="Roboto"/>
                <a:ea typeface="Roboto"/>
                <a:cs typeface="Roboto"/>
                <a:sym typeface="Roboto"/>
              </a:defRPr>
            </a:lvl3pPr>
            <a:lvl4pPr lvl="3">
              <a:buNone/>
              <a:defRPr>
                <a:solidFill>
                  <a:schemeClr val="lt1"/>
                </a:solidFill>
                <a:latin typeface="Roboto"/>
                <a:ea typeface="Roboto"/>
                <a:cs typeface="Roboto"/>
                <a:sym typeface="Roboto"/>
              </a:defRPr>
            </a:lvl4pPr>
            <a:lvl5pPr lvl="4">
              <a:buNone/>
              <a:defRPr>
                <a:solidFill>
                  <a:schemeClr val="lt1"/>
                </a:solidFill>
                <a:latin typeface="Roboto"/>
                <a:ea typeface="Roboto"/>
                <a:cs typeface="Roboto"/>
                <a:sym typeface="Roboto"/>
              </a:defRPr>
            </a:lvl5pPr>
            <a:lvl6pPr lvl="5">
              <a:buNone/>
              <a:defRPr>
                <a:solidFill>
                  <a:schemeClr val="lt1"/>
                </a:solidFill>
                <a:latin typeface="Roboto"/>
                <a:ea typeface="Roboto"/>
                <a:cs typeface="Roboto"/>
                <a:sym typeface="Roboto"/>
              </a:defRPr>
            </a:lvl6pPr>
            <a:lvl7pPr lvl="6">
              <a:buNone/>
              <a:defRPr>
                <a:solidFill>
                  <a:schemeClr val="lt1"/>
                </a:solidFill>
                <a:latin typeface="Roboto"/>
                <a:ea typeface="Roboto"/>
                <a:cs typeface="Roboto"/>
                <a:sym typeface="Roboto"/>
              </a:defRPr>
            </a:lvl7pPr>
            <a:lvl8pPr lvl="7">
              <a:buNone/>
              <a:defRPr>
                <a:solidFill>
                  <a:schemeClr val="lt1"/>
                </a:solidFill>
                <a:latin typeface="Roboto"/>
                <a:ea typeface="Roboto"/>
                <a:cs typeface="Roboto"/>
                <a:sym typeface="Roboto"/>
              </a:defRPr>
            </a:lvl8pPr>
            <a:lvl9pPr lvl="8">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309">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1 - Blue">
  <p:cSld name="BIG_NUMBER_1_3_2">
    <p:bg>
      <p:bgPr>
        <a:solidFill>
          <a:schemeClr val="dk1"/>
        </a:solidFill>
        <a:effectLst/>
      </p:bgPr>
    </p:bg>
    <p:spTree>
      <p:nvGrpSpPr>
        <p:cNvPr id="1" name="Shape 493"/>
        <p:cNvGrpSpPr/>
        <p:nvPr/>
      </p:nvGrpSpPr>
      <p:grpSpPr>
        <a:xfrm>
          <a:off x="0" y="0"/>
          <a:ext cx="0" cy="0"/>
          <a:chOff x="0" y="0"/>
          <a:chExt cx="0" cy="0"/>
        </a:xfrm>
      </p:grpSpPr>
      <p:sp>
        <p:nvSpPr>
          <p:cNvPr id="494" name="Google Shape;494;p41"/>
          <p:cNvSpPr txBox="1">
            <a:spLocks noGrp="1"/>
          </p:cNvSpPr>
          <p:nvPr>
            <p:ph type="body" idx="1"/>
          </p:nvPr>
        </p:nvSpPr>
        <p:spPr>
          <a:xfrm>
            <a:off x="373250" y="984200"/>
            <a:ext cx="8403900" cy="3720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9pPr>
          </a:lstStyle>
          <a:p>
            <a:endParaRPr/>
          </a:p>
        </p:txBody>
      </p:sp>
      <p:sp>
        <p:nvSpPr>
          <p:cNvPr id="495" name="Google Shape;495;p41"/>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496" name="Google Shape;496;p41"/>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497" name="Google Shape;497;p4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2 - White">
  <p:cSld name="BIG_NUMBER_1_3_1">
    <p:spTree>
      <p:nvGrpSpPr>
        <p:cNvPr id="1" name="Shape 498"/>
        <p:cNvGrpSpPr/>
        <p:nvPr/>
      </p:nvGrpSpPr>
      <p:grpSpPr>
        <a:xfrm>
          <a:off x="0" y="0"/>
          <a:ext cx="0" cy="0"/>
          <a:chOff x="0" y="0"/>
          <a:chExt cx="0" cy="0"/>
        </a:xfrm>
      </p:grpSpPr>
      <p:sp>
        <p:nvSpPr>
          <p:cNvPr id="499" name="Google Shape;499;p4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500" name="Google Shape;500;p42"/>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501" name="Google Shape;501;p42"/>
          <p:cNvSpPr txBox="1">
            <a:spLocks noGrp="1"/>
          </p:cNvSpPr>
          <p:nvPr>
            <p:ph type="body" idx="1"/>
          </p:nvPr>
        </p:nvSpPr>
        <p:spPr>
          <a:xfrm>
            <a:off x="3673075" y="1121250"/>
            <a:ext cx="5104200" cy="34686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502" name="Google Shape;502;p42"/>
          <p:cNvSpPr txBox="1">
            <a:spLocks noGrp="1"/>
          </p:cNvSpPr>
          <p:nvPr>
            <p:ph type="subTitle" idx="2"/>
          </p:nvPr>
        </p:nvSpPr>
        <p:spPr>
          <a:xfrm>
            <a:off x="373250" y="1121250"/>
            <a:ext cx="3240000" cy="3468600"/>
          </a:xfrm>
          <a:prstGeom prst="rect">
            <a:avLst/>
          </a:prstGeom>
          <a:solidFill>
            <a:schemeClr val="lt2"/>
          </a:solidFill>
          <a:ln>
            <a:noFill/>
          </a:ln>
        </p:spPr>
        <p:txBody>
          <a:bodyPr spcFirstLastPara="1" wrap="square" lIns="126000" tIns="91425" rIns="126000" bIns="91425" anchor="ctr" anchorCtr="0">
            <a:noAutofit/>
          </a:bodyPr>
          <a:lstStyle>
            <a:lvl1pPr lvl="0" algn="ctr">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1pPr>
            <a:lvl2pPr lvl="1" algn="ctr">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2pPr>
            <a:lvl3pPr lvl="2" algn="ctr">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3pPr>
            <a:lvl4pPr lvl="3" algn="ctr">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4pPr>
            <a:lvl5pPr lvl="4" algn="ctr">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5pPr>
            <a:lvl6pPr lvl="5" algn="ctr">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6pPr>
            <a:lvl7pPr lvl="6" algn="ctr">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7pPr>
            <a:lvl8pPr lvl="7" algn="ctr">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8pPr>
            <a:lvl9pPr lvl="8" algn="ctr">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9pPr>
          </a:lstStyle>
          <a:p>
            <a:endParaRPr/>
          </a:p>
        </p:txBody>
      </p:sp>
      <p:sp>
        <p:nvSpPr>
          <p:cNvPr id="503" name="Google Shape;503;p4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2 - Blue">
  <p:cSld name="BIG_NUMBER_1_3_1_3">
    <p:bg>
      <p:bgPr>
        <a:solidFill>
          <a:schemeClr val="dk1"/>
        </a:solidFill>
        <a:effectLst/>
      </p:bgPr>
    </p:bg>
    <p:spTree>
      <p:nvGrpSpPr>
        <p:cNvPr id="1" name="Shape 504"/>
        <p:cNvGrpSpPr/>
        <p:nvPr/>
      </p:nvGrpSpPr>
      <p:grpSpPr>
        <a:xfrm>
          <a:off x="0" y="0"/>
          <a:ext cx="0" cy="0"/>
          <a:chOff x="0" y="0"/>
          <a:chExt cx="0" cy="0"/>
        </a:xfrm>
      </p:grpSpPr>
      <p:sp>
        <p:nvSpPr>
          <p:cNvPr id="505" name="Google Shape;505;p43"/>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506" name="Google Shape;506;p43"/>
          <p:cNvSpPr txBox="1">
            <a:spLocks noGrp="1"/>
          </p:cNvSpPr>
          <p:nvPr>
            <p:ph type="body" idx="1"/>
          </p:nvPr>
        </p:nvSpPr>
        <p:spPr>
          <a:xfrm>
            <a:off x="3673075" y="1121250"/>
            <a:ext cx="5104200" cy="34686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507" name="Google Shape;507;p43"/>
          <p:cNvSpPr txBox="1">
            <a:spLocks noGrp="1"/>
          </p:cNvSpPr>
          <p:nvPr>
            <p:ph type="subTitle" idx="2"/>
          </p:nvPr>
        </p:nvSpPr>
        <p:spPr>
          <a:xfrm>
            <a:off x="373250" y="1121250"/>
            <a:ext cx="3240000" cy="3468600"/>
          </a:xfrm>
          <a:prstGeom prst="rect">
            <a:avLst/>
          </a:prstGeom>
          <a:solidFill>
            <a:schemeClr val="lt2"/>
          </a:solidFill>
          <a:ln>
            <a:noFill/>
          </a:ln>
        </p:spPr>
        <p:txBody>
          <a:bodyPr spcFirstLastPara="1" wrap="square" lIns="126000" tIns="91425" rIns="126000" bIns="91425" anchor="ctr" anchorCtr="0">
            <a:noAutofit/>
          </a:bodyPr>
          <a:lstStyle>
            <a:lvl1pPr lvl="0"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1pPr>
            <a:lvl2pPr lvl="1"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2pPr>
            <a:lvl3pPr lvl="2"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3pPr>
            <a:lvl4pPr lvl="3"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4pPr>
            <a:lvl5pPr lvl="4"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5pPr>
            <a:lvl6pPr lvl="5"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6pPr>
            <a:lvl7pPr lvl="6"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7pPr>
            <a:lvl8pPr lvl="7"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8pPr>
            <a:lvl9pPr lvl="8" algn="ctr" rtl="0">
              <a:spcBef>
                <a:spcPts val="0"/>
              </a:spcBef>
              <a:spcAft>
                <a:spcPts val="0"/>
              </a:spcAft>
              <a:buClr>
                <a:schemeClr val="lt1"/>
              </a:buClr>
              <a:buSzPts val="2000"/>
              <a:buFont typeface="Roboto"/>
              <a:buNone/>
              <a:defRPr sz="2000" i="1">
                <a:solidFill>
                  <a:schemeClr val="lt1"/>
                </a:solidFill>
                <a:latin typeface="Roboto"/>
                <a:ea typeface="Roboto"/>
                <a:cs typeface="Roboto"/>
                <a:sym typeface="Roboto"/>
              </a:defRPr>
            </a:lvl9pPr>
          </a:lstStyle>
          <a:p>
            <a:endParaRPr/>
          </a:p>
        </p:txBody>
      </p:sp>
      <p:sp>
        <p:nvSpPr>
          <p:cNvPr id="508" name="Google Shape;508;p4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509" name="Google Shape;509;p43"/>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 Column - Text L Image R - White">
  <p:cSld name="BIG_NUMBER_1_3_1_2">
    <p:spTree>
      <p:nvGrpSpPr>
        <p:cNvPr id="1" name="Shape 510"/>
        <p:cNvGrpSpPr/>
        <p:nvPr/>
      </p:nvGrpSpPr>
      <p:grpSpPr>
        <a:xfrm>
          <a:off x="0" y="0"/>
          <a:ext cx="0" cy="0"/>
          <a:chOff x="0" y="0"/>
          <a:chExt cx="0" cy="0"/>
        </a:xfrm>
      </p:grpSpPr>
      <p:sp>
        <p:nvSpPr>
          <p:cNvPr id="511" name="Google Shape;511;p4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512" name="Google Shape;512;p44"/>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513" name="Google Shape;513;p4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514" name="Google Shape;514;p44"/>
          <p:cNvSpPr txBox="1">
            <a:spLocks noGrp="1"/>
          </p:cNvSpPr>
          <p:nvPr>
            <p:ph type="body" idx="1"/>
          </p:nvPr>
        </p:nvSpPr>
        <p:spPr>
          <a:xfrm>
            <a:off x="381000" y="984200"/>
            <a:ext cx="4205100" cy="3720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 Column - Image L Text R - White">
  <p:cSld name="BIG_NUMBER_1_3_1_2_1">
    <p:spTree>
      <p:nvGrpSpPr>
        <p:cNvPr id="1" name="Shape 515"/>
        <p:cNvGrpSpPr/>
        <p:nvPr/>
      </p:nvGrpSpPr>
      <p:grpSpPr>
        <a:xfrm>
          <a:off x="0" y="0"/>
          <a:ext cx="0" cy="0"/>
          <a:chOff x="0" y="0"/>
          <a:chExt cx="0" cy="0"/>
        </a:xfrm>
      </p:grpSpPr>
      <p:sp>
        <p:nvSpPr>
          <p:cNvPr id="516" name="Google Shape;516;p4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517" name="Google Shape;517;p45"/>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518" name="Google Shape;518;p4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519" name="Google Shape;519;p45"/>
          <p:cNvSpPr txBox="1">
            <a:spLocks noGrp="1"/>
          </p:cNvSpPr>
          <p:nvPr>
            <p:ph type="body" idx="1"/>
          </p:nvPr>
        </p:nvSpPr>
        <p:spPr>
          <a:xfrm>
            <a:off x="4572000" y="984200"/>
            <a:ext cx="4205100" cy="3720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AutoNum type="arabicPeriod"/>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AutoNum type="alphaLcPeriod"/>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AutoNum type="romanLcPeriod"/>
              <a:defRPr sz="1800">
                <a:solidFill>
                  <a:schemeClr val="dk1"/>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 Column - Text L Image R - Blue">
  <p:cSld name="BIG_NUMBER_1_3_1_2_2">
    <p:bg>
      <p:bgPr>
        <a:solidFill>
          <a:schemeClr val="dk1"/>
        </a:solidFill>
        <a:effectLst/>
      </p:bgPr>
    </p:bg>
    <p:spTree>
      <p:nvGrpSpPr>
        <p:cNvPr id="1" name="Shape 520"/>
        <p:cNvGrpSpPr/>
        <p:nvPr/>
      </p:nvGrpSpPr>
      <p:grpSpPr>
        <a:xfrm>
          <a:off x="0" y="0"/>
          <a:ext cx="0" cy="0"/>
          <a:chOff x="0" y="0"/>
          <a:chExt cx="0" cy="0"/>
        </a:xfrm>
      </p:grpSpPr>
      <p:sp>
        <p:nvSpPr>
          <p:cNvPr id="521" name="Google Shape;521;p46"/>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522" name="Google Shape;522;p4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523" name="Google Shape;523;p46"/>
          <p:cNvSpPr txBox="1">
            <a:spLocks noGrp="1"/>
          </p:cNvSpPr>
          <p:nvPr>
            <p:ph type="body" idx="1"/>
          </p:nvPr>
        </p:nvSpPr>
        <p:spPr>
          <a:xfrm>
            <a:off x="381000" y="984200"/>
            <a:ext cx="4205100" cy="3720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9pPr>
          </a:lstStyle>
          <a:p>
            <a:endParaRPr/>
          </a:p>
        </p:txBody>
      </p:sp>
      <p:sp>
        <p:nvSpPr>
          <p:cNvPr id="524" name="Google Shape;524;p4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 Column - Image L Text R - Blue">
  <p:cSld name="BIG_NUMBER_1_3_1_2_1_1">
    <p:bg>
      <p:bgPr>
        <a:solidFill>
          <a:schemeClr val="dk1"/>
        </a:solidFill>
        <a:effectLst/>
      </p:bgPr>
    </p:bg>
    <p:spTree>
      <p:nvGrpSpPr>
        <p:cNvPr id="1" name="Shape 525"/>
        <p:cNvGrpSpPr/>
        <p:nvPr/>
      </p:nvGrpSpPr>
      <p:grpSpPr>
        <a:xfrm>
          <a:off x="0" y="0"/>
          <a:ext cx="0" cy="0"/>
          <a:chOff x="0" y="0"/>
          <a:chExt cx="0" cy="0"/>
        </a:xfrm>
      </p:grpSpPr>
      <p:sp>
        <p:nvSpPr>
          <p:cNvPr id="526" name="Google Shape;526;p47"/>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527" name="Google Shape;527;p4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528" name="Google Shape;528;p47"/>
          <p:cNvSpPr txBox="1">
            <a:spLocks noGrp="1"/>
          </p:cNvSpPr>
          <p:nvPr>
            <p:ph type="body" idx="1"/>
          </p:nvPr>
        </p:nvSpPr>
        <p:spPr>
          <a:xfrm>
            <a:off x="4572000" y="984200"/>
            <a:ext cx="4205100" cy="3720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AutoNum type="arabicPeriod"/>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AutoNum type="alphaLcPeriod"/>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AutoNum type="romanLcPeriod"/>
              <a:defRPr sz="1800">
                <a:solidFill>
                  <a:schemeClr val="lt1"/>
                </a:solidFill>
                <a:latin typeface="Roboto"/>
                <a:ea typeface="Roboto"/>
                <a:cs typeface="Roboto"/>
                <a:sym typeface="Roboto"/>
              </a:defRPr>
            </a:lvl9pPr>
          </a:lstStyle>
          <a:p>
            <a:endParaRPr/>
          </a:p>
        </p:txBody>
      </p:sp>
      <p:sp>
        <p:nvSpPr>
          <p:cNvPr id="529" name="Google Shape;529;p4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 White">
  <p:cSld name="BIG_NUMBER">
    <p:spTree>
      <p:nvGrpSpPr>
        <p:cNvPr id="1" name="Shape 530"/>
        <p:cNvGrpSpPr/>
        <p:nvPr/>
      </p:nvGrpSpPr>
      <p:grpSpPr>
        <a:xfrm>
          <a:off x="0" y="0"/>
          <a:ext cx="0" cy="0"/>
          <a:chOff x="0" y="0"/>
          <a:chExt cx="0" cy="0"/>
        </a:xfrm>
      </p:grpSpPr>
      <p:sp>
        <p:nvSpPr>
          <p:cNvPr id="531" name="Google Shape;531;p4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rgbClr val="001E50"/>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532" name="Google Shape;532;p4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 Navy" type="blank">
  <p:cSld name="BLANK">
    <p:bg>
      <p:bgPr>
        <a:solidFill>
          <a:schemeClr val="dk1"/>
        </a:solidFill>
        <a:effectLst/>
      </p:bgPr>
    </p:bg>
    <p:spTree>
      <p:nvGrpSpPr>
        <p:cNvPr id="1" name="Shape 533"/>
        <p:cNvGrpSpPr/>
        <p:nvPr/>
      </p:nvGrpSpPr>
      <p:grpSpPr>
        <a:xfrm>
          <a:off x="0" y="0"/>
          <a:ext cx="0" cy="0"/>
          <a:chOff x="0" y="0"/>
          <a:chExt cx="0" cy="0"/>
        </a:xfrm>
      </p:grpSpPr>
      <p:sp>
        <p:nvSpPr>
          <p:cNvPr id="534" name="Google Shape;534;p49"/>
          <p:cNvSpPr txBox="1">
            <a:spLocks noGrp="1"/>
          </p:cNvSpPr>
          <p:nvPr>
            <p:ph type="sldNum" idx="12"/>
          </p:nvPr>
        </p:nvSpPr>
        <p:spPr>
          <a:xfrm>
            <a:off x="8556775" y="4749850"/>
            <a:ext cx="548700" cy="384900"/>
          </a:xfrm>
          <a:prstGeom prst="rect">
            <a:avLst/>
          </a:prstGeom>
        </p:spPr>
        <p:txBody>
          <a:bodyPr spcFirstLastPara="1" wrap="square" lIns="91425" tIns="91425" rIns="91425" bIns="91425" anchor="t" anchorCtr="0">
            <a:spAutoFit/>
          </a:bodyPr>
          <a:lstStyle>
            <a:lvl1pPr lvl="0" rtl="0">
              <a:buNone/>
              <a:defRPr sz="1300">
                <a:solidFill>
                  <a:schemeClr val="tx1"/>
                </a:solidFill>
              </a:defRPr>
            </a:lvl1pPr>
            <a:lvl2pPr lvl="1" rtl="0">
              <a:buNone/>
              <a:defRPr sz="1300">
                <a:solidFill>
                  <a:schemeClr val="tx1"/>
                </a:solidFill>
              </a:defRPr>
            </a:lvl2pPr>
            <a:lvl3pPr lvl="2" rtl="0">
              <a:buNone/>
              <a:defRPr sz="1300">
                <a:solidFill>
                  <a:schemeClr val="tx1"/>
                </a:solidFill>
              </a:defRPr>
            </a:lvl3pPr>
            <a:lvl4pPr lvl="3" rtl="0">
              <a:buNone/>
              <a:defRPr sz="1300">
                <a:solidFill>
                  <a:schemeClr val="tx1"/>
                </a:solidFill>
              </a:defRPr>
            </a:lvl4pPr>
            <a:lvl5pPr lvl="4" rtl="0">
              <a:buNone/>
              <a:defRPr sz="1300">
                <a:solidFill>
                  <a:schemeClr val="tx1"/>
                </a:solidFill>
              </a:defRPr>
            </a:lvl5pPr>
            <a:lvl6pPr lvl="5" rtl="0">
              <a:buNone/>
              <a:defRPr sz="1300">
                <a:solidFill>
                  <a:schemeClr val="tx1"/>
                </a:solidFill>
              </a:defRPr>
            </a:lvl6pPr>
            <a:lvl7pPr lvl="6" rtl="0">
              <a:buNone/>
              <a:defRPr sz="1300">
                <a:solidFill>
                  <a:schemeClr val="tx1"/>
                </a:solidFill>
              </a:defRPr>
            </a:lvl7pPr>
            <a:lvl8pPr lvl="7" rtl="0">
              <a:buNone/>
              <a:defRPr sz="1300">
                <a:solidFill>
                  <a:schemeClr val="tx1"/>
                </a:solidFill>
              </a:defRPr>
            </a:lvl8pPr>
            <a:lvl9pPr lvl="8" rtl="0">
              <a:buNone/>
              <a:defRPr sz="1300">
                <a:solidFill>
                  <a:schemeClr val="tx1"/>
                </a:solidFill>
              </a:defRPr>
            </a:lvl9pPr>
          </a:lstStyle>
          <a:p>
            <a:pPr marL="0" lvl="0" indent="0" algn="r" rtl="0">
              <a:spcBef>
                <a:spcPts val="0"/>
              </a:spcBef>
              <a:spcAft>
                <a:spcPts val="0"/>
              </a:spcAft>
              <a:buNone/>
            </a:pPr>
            <a:fld id="{00000000-1234-1234-1234-123412341234}" type="slidenum">
              <a:rPr lang="en-GB"/>
              <a:t>‹#›</a:t>
            </a:fld>
            <a:endParaRPr/>
          </a:p>
        </p:txBody>
      </p:sp>
      <p:sp>
        <p:nvSpPr>
          <p:cNvPr id="535" name="Google Shape;535;p4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536" name="Google Shape;536;p49"/>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 Pink">
  <p:cSld name="CAPTION_ONLY_1">
    <p:bg>
      <p:bgPr>
        <a:solidFill>
          <a:schemeClr val="dk2"/>
        </a:solidFill>
        <a:effectLst/>
      </p:bgPr>
    </p:bg>
    <p:spTree>
      <p:nvGrpSpPr>
        <p:cNvPr id="1" name="Shape 537"/>
        <p:cNvGrpSpPr/>
        <p:nvPr/>
      </p:nvGrpSpPr>
      <p:grpSpPr>
        <a:xfrm>
          <a:off x="0" y="0"/>
          <a:ext cx="0" cy="0"/>
          <a:chOff x="0" y="0"/>
          <a:chExt cx="0" cy="0"/>
        </a:xfrm>
      </p:grpSpPr>
      <p:sp>
        <p:nvSpPr>
          <p:cNvPr id="538" name="Google Shape;538;p5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539" name="Google Shape;539;p5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chemeClr val="lt1"/>
                </a:solidFill>
                <a:latin typeface="Roboto"/>
                <a:ea typeface="Roboto"/>
                <a:cs typeface="Roboto"/>
                <a:sym typeface="Roboto"/>
              </a:rPr>
              <a:t>clicklearning.org</a:t>
            </a:r>
            <a:endParaRPr sz="750">
              <a:solidFill>
                <a:schemeClr val="lt1"/>
              </a:solidFill>
              <a:latin typeface="Roboto"/>
              <a:ea typeface="Roboto"/>
              <a:cs typeface="Roboto"/>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Divider 1B" type="titleOnly">
  <p:cSld name="TITLE_ONLY">
    <p:bg>
      <p:bgPr>
        <a:solidFill>
          <a:schemeClr val="dk1"/>
        </a:solidFill>
        <a:effectLst/>
      </p:bgPr>
    </p:bg>
    <p:spTree>
      <p:nvGrpSpPr>
        <p:cNvPr id="1" name="Shape 31"/>
        <p:cNvGrpSpPr/>
        <p:nvPr/>
      </p:nvGrpSpPr>
      <p:grpSpPr>
        <a:xfrm>
          <a:off x="0" y="0"/>
          <a:ext cx="0" cy="0"/>
          <a:chOff x="0" y="0"/>
          <a:chExt cx="0" cy="0"/>
        </a:xfrm>
      </p:grpSpPr>
      <p:pic>
        <p:nvPicPr>
          <p:cNvPr id="32" name="Google Shape;32;p6"/>
          <p:cNvPicPr preferRelativeResize="0"/>
          <p:nvPr/>
        </p:nvPicPr>
        <p:blipFill>
          <a:blip r:embed="rId2">
            <a:alphaModFix/>
          </a:blip>
          <a:stretch>
            <a:fillRect/>
          </a:stretch>
        </p:blipFill>
        <p:spPr>
          <a:xfrm>
            <a:off x="400050" y="406125"/>
            <a:ext cx="1725954" cy="465425"/>
          </a:xfrm>
          <a:prstGeom prst="rect">
            <a:avLst/>
          </a:prstGeom>
          <a:noFill/>
          <a:ln>
            <a:noFill/>
          </a:ln>
        </p:spPr>
      </p:pic>
      <p:pic>
        <p:nvPicPr>
          <p:cNvPr id="33" name="Google Shape;33;p6"/>
          <p:cNvPicPr preferRelativeResize="0"/>
          <p:nvPr/>
        </p:nvPicPr>
        <p:blipFill>
          <a:blip r:embed="rId3">
            <a:alphaModFix/>
          </a:blip>
          <a:stretch>
            <a:fillRect/>
          </a:stretch>
        </p:blipFill>
        <p:spPr>
          <a:xfrm>
            <a:off x="0" y="3477207"/>
            <a:ext cx="9144003" cy="1666286"/>
          </a:xfrm>
          <a:prstGeom prst="rect">
            <a:avLst/>
          </a:prstGeom>
          <a:noFill/>
          <a:ln>
            <a:noFill/>
          </a:ln>
        </p:spPr>
      </p:pic>
      <p:sp>
        <p:nvSpPr>
          <p:cNvPr id="34" name="Google Shape;34;p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35" name="Google Shape;35;p6"/>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lt1"/>
              </a:buClr>
              <a:buSzPts val="3400"/>
              <a:buFont typeface="Roboto"/>
              <a:buNone/>
              <a:defRPr sz="3400" b="1">
                <a:solidFill>
                  <a:schemeClr val="lt1"/>
                </a:solidFill>
                <a:latin typeface="Roboto"/>
                <a:ea typeface="Roboto"/>
                <a:cs typeface="Roboto"/>
                <a:sym typeface="Roboto"/>
              </a:defRPr>
            </a:lvl1pPr>
            <a:lvl2pPr lvl="1"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2pPr>
            <a:lvl3pPr lvl="2"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3pPr>
            <a:lvl4pPr lvl="3"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4pPr>
            <a:lvl5pPr lvl="4"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5pPr>
            <a:lvl6pPr lvl="5"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6pPr>
            <a:lvl7pPr lvl="6"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7pPr>
            <a:lvl8pPr lvl="7"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8pPr>
            <a:lvl9pPr lvl="8"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9pPr>
          </a:lstStyle>
          <a:p>
            <a:endParaRPr/>
          </a:p>
        </p:txBody>
      </p:sp>
      <p:sp>
        <p:nvSpPr>
          <p:cNvPr id="36" name="Google Shape;36;p6"/>
          <p:cNvSpPr txBox="1">
            <a:spLocks noGrp="1"/>
          </p:cNvSpPr>
          <p:nvPr>
            <p:ph type="subTitle" idx="1"/>
          </p:nvPr>
        </p:nvSpPr>
        <p:spPr>
          <a:xfrm>
            <a:off x="377550" y="2570575"/>
            <a:ext cx="6462600" cy="465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3 - White">
  <p:cSld name="BIG_NUMBER_1_1">
    <p:spTree>
      <p:nvGrpSpPr>
        <p:cNvPr id="1" name="Shape 540"/>
        <p:cNvGrpSpPr/>
        <p:nvPr/>
      </p:nvGrpSpPr>
      <p:grpSpPr>
        <a:xfrm>
          <a:off x="0" y="0"/>
          <a:ext cx="0" cy="0"/>
          <a:chOff x="0" y="0"/>
          <a:chExt cx="0" cy="0"/>
        </a:xfrm>
      </p:grpSpPr>
      <p:sp>
        <p:nvSpPr>
          <p:cNvPr id="541" name="Google Shape;541;p51"/>
          <p:cNvSpPr txBox="1">
            <a:spLocks noGrp="1"/>
          </p:cNvSpPr>
          <p:nvPr>
            <p:ph type="body" idx="1"/>
          </p:nvPr>
        </p:nvSpPr>
        <p:spPr>
          <a:xfrm>
            <a:off x="382475" y="1019325"/>
            <a:ext cx="27000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542" name="Google Shape;542;p51"/>
          <p:cNvSpPr txBox="1">
            <a:spLocks noGrp="1"/>
          </p:cNvSpPr>
          <p:nvPr>
            <p:ph type="body" idx="2"/>
          </p:nvPr>
        </p:nvSpPr>
        <p:spPr>
          <a:xfrm>
            <a:off x="3208200" y="1019325"/>
            <a:ext cx="27000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543" name="Google Shape;543;p51"/>
          <p:cNvSpPr txBox="1">
            <a:spLocks noGrp="1"/>
          </p:cNvSpPr>
          <p:nvPr>
            <p:ph type="body" idx="3"/>
          </p:nvPr>
        </p:nvSpPr>
        <p:spPr>
          <a:xfrm>
            <a:off x="6033925" y="1019325"/>
            <a:ext cx="27000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544" name="Google Shape;544;p51"/>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545" name="Google Shape;545;p51"/>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546" name="Google Shape;546;p5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35">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3 - Blue">
  <p:cSld name="BIG_NUMBER_1_1_1">
    <p:bg>
      <p:bgPr>
        <a:solidFill>
          <a:schemeClr val="dk1"/>
        </a:solidFill>
        <a:effectLst/>
      </p:bgPr>
    </p:bg>
    <p:spTree>
      <p:nvGrpSpPr>
        <p:cNvPr id="1" name="Shape 547"/>
        <p:cNvGrpSpPr/>
        <p:nvPr/>
      </p:nvGrpSpPr>
      <p:grpSpPr>
        <a:xfrm>
          <a:off x="0" y="0"/>
          <a:ext cx="0" cy="0"/>
          <a:chOff x="0" y="0"/>
          <a:chExt cx="0" cy="0"/>
        </a:xfrm>
      </p:grpSpPr>
      <p:sp>
        <p:nvSpPr>
          <p:cNvPr id="548" name="Google Shape;548;p52"/>
          <p:cNvSpPr txBox="1">
            <a:spLocks noGrp="1"/>
          </p:cNvSpPr>
          <p:nvPr>
            <p:ph type="body" idx="1"/>
          </p:nvPr>
        </p:nvSpPr>
        <p:spPr>
          <a:xfrm>
            <a:off x="382475" y="1019325"/>
            <a:ext cx="27000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549" name="Google Shape;549;p52"/>
          <p:cNvSpPr txBox="1">
            <a:spLocks noGrp="1"/>
          </p:cNvSpPr>
          <p:nvPr>
            <p:ph type="body" idx="2"/>
          </p:nvPr>
        </p:nvSpPr>
        <p:spPr>
          <a:xfrm>
            <a:off x="3208200" y="1019325"/>
            <a:ext cx="27000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550" name="Google Shape;550;p52"/>
          <p:cNvSpPr txBox="1">
            <a:spLocks noGrp="1"/>
          </p:cNvSpPr>
          <p:nvPr>
            <p:ph type="body" idx="3"/>
          </p:nvPr>
        </p:nvSpPr>
        <p:spPr>
          <a:xfrm>
            <a:off x="6033925" y="1019325"/>
            <a:ext cx="27000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551" name="Google Shape;551;p52"/>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552" name="Google Shape;552;p5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553" name="Google Shape;553;p5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35">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lick Lit - White">
  <p:cSld name="CUSTOM_9">
    <p:spTree>
      <p:nvGrpSpPr>
        <p:cNvPr id="1" name="Shape 554"/>
        <p:cNvGrpSpPr/>
        <p:nvPr/>
      </p:nvGrpSpPr>
      <p:grpSpPr>
        <a:xfrm>
          <a:off x="0" y="0"/>
          <a:ext cx="0" cy="0"/>
          <a:chOff x="0" y="0"/>
          <a:chExt cx="0" cy="0"/>
        </a:xfrm>
      </p:grpSpPr>
      <p:sp>
        <p:nvSpPr>
          <p:cNvPr id="555" name="Google Shape;555;p5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56" name="Google Shape;556;p53"/>
          <p:cNvSpPr txBox="1"/>
          <p:nvPr/>
        </p:nvSpPr>
        <p:spPr>
          <a:xfrm>
            <a:off x="373250" y="1002975"/>
            <a:ext cx="8403600" cy="8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i="1">
                <a:solidFill>
                  <a:srgbClr val="001E50"/>
                </a:solidFill>
                <a:highlight>
                  <a:srgbClr val="FFFF00"/>
                </a:highlight>
                <a:latin typeface="Roboto"/>
                <a:ea typeface="Roboto"/>
                <a:cs typeface="Roboto"/>
                <a:sym typeface="Roboto"/>
              </a:rPr>
              <a:t>Self-paced, individualised, and fun learning journey and allow learners to gain 21st century technology skills.</a:t>
            </a:r>
            <a:endParaRPr sz="1100" i="1">
              <a:solidFill>
                <a:srgbClr val="001E50"/>
              </a:solidFill>
              <a:highlight>
                <a:srgbClr val="FFFF00"/>
              </a:highlight>
              <a:latin typeface="Roboto"/>
              <a:ea typeface="Roboto"/>
              <a:cs typeface="Roboto"/>
              <a:sym typeface="Roboto"/>
            </a:endParaRPr>
          </a:p>
        </p:txBody>
      </p:sp>
      <p:sp>
        <p:nvSpPr>
          <p:cNvPr id="557" name="Google Shape;557;p53"/>
          <p:cNvSpPr/>
          <p:nvPr/>
        </p:nvSpPr>
        <p:spPr>
          <a:xfrm>
            <a:off x="373250" y="1418220"/>
            <a:ext cx="8402400" cy="356100"/>
          </a:xfrm>
          <a:prstGeom prst="rect">
            <a:avLst/>
          </a:prstGeom>
          <a:solidFill>
            <a:schemeClr val="dk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rgbClr val="FFFFFF"/>
                </a:solidFill>
                <a:latin typeface="Roboto"/>
                <a:ea typeface="Roboto"/>
                <a:cs typeface="Roboto"/>
                <a:sym typeface="Roboto"/>
              </a:rPr>
              <a:t>LITERACY: FAST PHONICS, READING EGGS &amp; READING EGGSPRESS</a:t>
            </a:r>
            <a:endParaRPr sz="1800" b="1">
              <a:solidFill>
                <a:srgbClr val="FFFFFF"/>
              </a:solidFill>
              <a:latin typeface="Roboto"/>
              <a:ea typeface="Roboto"/>
              <a:cs typeface="Roboto"/>
              <a:sym typeface="Roboto"/>
            </a:endParaRPr>
          </a:p>
        </p:txBody>
      </p:sp>
      <p:sp>
        <p:nvSpPr>
          <p:cNvPr id="558" name="Google Shape;558;p53"/>
          <p:cNvSpPr txBox="1"/>
          <p:nvPr/>
        </p:nvSpPr>
        <p:spPr>
          <a:xfrm>
            <a:off x="373250" y="1774325"/>
            <a:ext cx="8404800" cy="28650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lnSpc>
                <a:spcPct val="115000"/>
              </a:lnSpc>
              <a:spcBef>
                <a:spcPts val="600"/>
              </a:spcBef>
              <a:spcAft>
                <a:spcPts val="0"/>
              </a:spcAft>
              <a:buClr>
                <a:srgbClr val="001E50"/>
              </a:buClr>
              <a:buSzPts val="1600"/>
              <a:buFont typeface="Roboto"/>
              <a:buChar char="●"/>
            </a:pPr>
            <a:r>
              <a:rPr lang="en-GB" sz="1600">
                <a:solidFill>
                  <a:srgbClr val="001E50"/>
                </a:solidFill>
                <a:latin typeface="Roboto"/>
                <a:ea typeface="Roboto"/>
                <a:cs typeface="Roboto"/>
                <a:sym typeface="Roboto"/>
              </a:rPr>
              <a:t>Multi-award winning </a:t>
            </a:r>
            <a:r>
              <a:rPr lang="en-GB" sz="1600" b="1">
                <a:solidFill>
                  <a:srgbClr val="001E50"/>
                </a:solidFill>
                <a:highlight>
                  <a:srgbClr val="FFFF00"/>
                </a:highlight>
                <a:latin typeface="Roboto"/>
                <a:ea typeface="Roboto"/>
                <a:cs typeface="Roboto"/>
                <a:sym typeface="Roboto"/>
              </a:rPr>
              <a:t>CAPS-aligned </a:t>
            </a:r>
            <a:r>
              <a:rPr lang="en-GB" sz="1600">
                <a:solidFill>
                  <a:srgbClr val="001E50"/>
                </a:solidFill>
                <a:highlight>
                  <a:srgbClr val="FFFF00"/>
                </a:highlight>
                <a:latin typeface="Roboto"/>
                <a:ea typeface="Roboto"/>
                <a:cs typeface="Roboto"/>
                <a:sym typeface="Roboto"/>
              </a:rPr>
              <a:t>programme</a:t>
            </a:r>
            <a:r>
              <a:rPr lang="en-GB" sz="1600">
                <a:solidFill>
                  <a:srgbClr val="001E50"/>
                </a:solidFill>
                <a:latin typeface="Roboto"/>
                <a:ea typeface="Roboto"/>
                <a:cs typeface="Roboto"/>
                <a:sym typeface="Roboto"/>
              </a:rPr>
              <a:t> with carefully designed online reading games and easy to follow, engaging activities</a:t>
            </a:r>
            <a:endParaRPr sz="1600">
              <a:solidFill>
                <a:srgbClr val="001E50"/>
              </a:solidFill>
              <a:latin typeface="Roboto"/>
              <a:ea typeface="Roboto"/>
              <a:cs typeface="Roboto"/>
              <a:sym typeface="Roboto"/>
            </a:endParaRPr>
          </a:p>
          <a:p>
            <a:pPr marL="457200" lvl="0" indent="-330200" algn="l" rtl="0">
              <a:lnSpc>
                <a:spcPct val="115000"/>
              </a:lnSpc>
              <a:spcBef>
                <a:spcPts val="600"/>
              </a:spcBef>
              <a:spcAft>
                <a:spcPts val="0"/>
              </a:spcAft>
              <a:buClr>
                <a:srgbClr val="001E50"/>
              </a:buClr>
              <a:buSzPts val="1600"/>
              <a:buFont typeface="Roboto"/>
              <a:buChar char="●"/>
            </a:pPr>
            <a:r>
              <a:rPr lang="en-GB" sz="1600" b="1">
                <a:solidFill>
                  <a:srgbClr val="001E50"/>
                </a:solidFill>
                <a:latin typeface="Roboto"/>
                <a:ea typeface="Roboto"/>
                <a:cs typeface="Roboto"/>
                <a:sym typeface="Roboto"/>
              </a:rPr>
              <a:t>Phonetics-based</a:t>
            </a:r>
            <a:r>
              <a:rPr lang="en-GB" sz="1600">
                <a:solidFill>
                  <a:srgbClr val="001E50"/>
                </a:solidFill>
                <a:latin typeface="Roboto"/>
                <a:ea typeface="Roboto"/>
                <a:cs typeface="Roboto"/>
                <a:sym typeface="Roboto"/>
              </a:rPr>
              <a:t>; covers phonemic awareness (auditory), phonics (letter-sound correspondence), fluency (read text effortlessly &amp; automatically), vocabulary (speaking </a:t>
            </a:r>
            <a:r>
              <a:rPr lang="en-GB" sz="1600">
                <a:solidFill>
                  <a:srgbClr val="001E50"/>
                </a:solidFill>
                <a:highlight>
                  <a:srgbClr val="FFFF00"/>
                </a:highlight>
                <a:latin typeface="Roboto"/>
                <a:ea typeface="Roboto"/>
                <a:cs typeface="Roboto"/>
                <a:sym typeface="Roboto"/>
              </a:rPr>
              <a:t>&amp; writing words</a:t>
            </a:r>
            <a:r>
              <a:rPr lang="en-GB" sz="1600">
                <a:solidFill>
                  <a:srgbClr val="001E50"/>
                </a:solidFill>
                <a:latin typeface="Roboto"/>
                <a:ea typeface="Roboto"/>
                <a:cs typeface="Roboto"/>
                <a:sym typeface="Roboto"/>
              </a:rPr>
              <a:t>), and comprehension (contracting meaning from text)</a:t>
            </a:r>
            <a:endParaRPr sz="1600">
              <a:solidFill>
                <a:srgbClr val="001E50"/>
              </a:solidFill>
              <a:latin typeface="Roboto"/>
              <a:ea typeface="Roboto"/>
              <a:cs typeface="Roboto"/>
              <a:sym typeface="Roboto"/>
            </a:endParaRPr>
          </a:p>
          <a:p>
            <a:pPr marL="457200" lvl="0" indent="-330200" algn="l" rtl="0">
              <a:lnSpc>
                <a:spcPct val="115000"/>
              </a:lnSpc>
              <a:spcBef>
                <a:spcPts val="600"/>
              </a:spcBef>
              <a:spcAft>
                <a:spcPts val="0"/>
              </a:spcAft>
              <a:buClr>
                <a:srgbClr val="001E50"/>
              </a:buClr>
              <a:buSzPts val="1600"/>
              <a:buFont typeface="Roboto"/>
              <a:buChar char="●"/>
            </a:pPr>
            <a:r>
              <a:rPr lang="en-GB" sz="1600">
                <a:solidFill>
                  <a:srgbClr val="001E50"/>
                </a:solidFill>
                <a:latin typeface="Roboto"/>
                <a:ea typeface="Roboto"/>
                <a:cs typeface="Roboto"/>
                <a:sym typeface="Roboto"/>
              </a:rPr>
              <a:t>Stimulates </a:t>
            </a:r>
            <a:r>
              <a:rPr lang="en-GB" sz="1600" b="1">
                <a:solidFill>
                  <a:srgbClr val="001E50"/>
                </a:solidFill>
                <a:latin typeface="Roboto"/>
                <a:ea typeface="Roboto"/>
                <a:cs typeface="Roboto"/>
                <a:sym typeface="Roboto"/>
              </a:rPr>
              <a:t>visual, auditory </a:t>
            </a:r>
            <a:r>
              <a:rPr lang="en-GB" sz="1600">
                <a:solidFill>
                  <a:srgbClr val="001E50"/>
                </a:solidFill>
                <a:latin typeface="Roboto"/>
                <a:ea typeface="Roboto"/>
                <a:cs typeface="Roboto"/>
                <a:sym typeface="Roboto"/>
              </a:rPr>
              <a:t>and</a:t>
            </a:r>
            <a:r>
              <a:rPr lang="en-GB" sz="1600" b="1">
                <a:solidFill>
                  <a:srgbClr val="001E50"/>
                </a:solidFill>
                <a:latin typeface="Roboto"/>
                <a:ea typeface="Roboto"/>
                <a:cs typeface="Roboto"/>
                <a:sym typeface="Roboto"/>
              </a:rPr>
              <a:t> kinesthetic learners</a:t>
            </a:r>
            <a:endParaRPr sz="1600" b="1">
              <a:solidFill>
                <a:srgbClr val="001E50"/>
              </a:solidFill>
              <a:latin typeface="Roboto"/>
              <a:ea typeface="Roboto"/>
              <a:cs typeface="Roboto"/>
              <a:sym typeface="Roboto"/>
            </a:endParaRPr>
          </a:p>
          <a:p>
            <a:pPr marL="457200" lvl="0" indent="-330200" algn="l" rtl="0">
              <a:lnSpc>
                <a:spcPct val="115000"/>
              </a:lnSpc>
              <a:spcBef>
                <a:spcPts val="600"/>
              </a:spcBef>
              <a:spcAft>
                <a:spcPts val="0"/>
              </a:spcAft>
              <a:buClr>
                <a:srgbClr val="001E50"/>
              </a:buClr>
              <a:buSzPts val="1600"/>
              <a:buFont typeface="Roboto"/>
              <a:buChar char="●"/>
            </a:pPr>
            <a:r>
              <a:rPr lang="en-GB" sz="1600">
                <a:solidFill>
                  <a:srgbClr val="001E50"/>
                </a:solidFill>
                <a:latin typeface="Roboto"/>
                <a:ea typeface="Roboto"/>
                <a:cs typeface="Roboto"/>
                <a:sym typeface="Roboto"/>
              </a:rPr>
              <a:t>Reading Eggs caters for </a:t>
            </a:r>
            <a:r>
              <a:rPr lang="en-GB" sz="1600" b="1">
                <a:solidFill>
                  <a:srgbClr val="001E50"/>
                </a:solidFill>
                <a:latin typeface="Roboto"/>
                <a:ea typeface="Roboto"/>
                <a:cs typeface="Roboto"/>
                <a:sym typeface="Roboto"/>
              </a:rPr>
              <a:t>Grades R-3</a:t>
            </a:r>
            <a:r>
              <a:rPr lang="en-GB" sz="1600">
                <a:solidFill>
                  <a:srgbClr val="001E50"/>
                </a:solidFill>
                <a:latin typeface="Roboto"/>
                <a:ea typeface="Roboto"/>
                <a:cs typeface="Roboto"/>
                <a:sym typeface="Roboto"/>
              </a:rPr>
              <a:t>, Reading Eggspress for </a:t>
            </a:r>
            <a:r>
              <a:rPr lang="en-GB" sz="1600" b="1">
                <a:solidFill>
                  <a:srgbClr val="001E50"/>
                </a:solidFill>
                <a:latin typeface="Roboto"/>
                <a:ea typeface="Roboto"/>
                <a:cs typeface="Roboto"/>
                <a:sym typeface="Roboto"/>
              </a:rPr>
              <a:t>Grades 3-7</a:t>
            </a:r>
            <a:endParaRPr sz="1600" b="1">
              <a:solidFill>
                <a:srgbClr val="001E50"/>
              </a:solidFill>
              <a:latin typeface="Roboto"/>
              <a:ea typeface="Roboto"/>
              <a:cs typeface="Roboto"/>
              <a:sym typeface="Roboto"/>
            </a:endParaRPr>
          </a:p>
          <a:p>
            <a:pPr marL="457200" lvl="0" indent="0" algn="r" rtl="0">
              <a:lnSpc>
                <a:spcPct val="115000"/>
              </a:lnSpc>
              <a:spcBef>
                <a:spcPts val="600"/>
              </a:spcBef>
              <a:spcAft>
                <a:spcPts val="0"/>
              </a:spcAft>
              <a:buNone/>
            </a:pPr>
            <a:r>
              <a:rPr lang="en-GB" i="1" u="sng">
                <a:solidFill>
                  <a:srgbClr val="001E50"/>
                </a:solidFill>
                <a:latin typeface="Roboto"/>
                <a:ea typeface="Roboto"/>
                <a:cs typeface="Roboto"/>
                <a:sym typeface="Roboto"/>
                <a:hlinkClick r:id="rId2">
                  <a:extLst>
                    <a:ext uri="{A12FA001-AC4F-418D-AE19-62706E023703}">
                      <ahyp:hlinkClr xmlns:ahyp="http://schemas.microsoft.com/office/drawing/2018/hyperlinkcolor" val="tx"/>
                    </a:ext>
                  </a:extLst>
                </a:hlinkClick>
              </a:rPr>
              <a:t>readingeggs.co.za</a:t>
            </a:r>
            <a:endParaRPr>
              <a:solidFill>
                <a:srgbClr val="001E50"/>
              </a:solidFill>
              <a:latin typeface="Roboto"/>
              <a:ea typeface="Roboto"/>
              <a:cs typeface="Roboto"/>
              <a:sym typeface="Roboto"/>
            </a:endParaRPr>
          </a:p>
        </p:txBody>
      </p:sp>
      <p:pic>
        <p:nvPicPr>
          <p:cNvPr id="559" name="Google Shape;559;p53"/>
          <p:cNvPicPr preferRelativeResize="0"/>
          <p:nvPr/>
        </p:nvPicPr>
        <p:blipFill>
          <a:blip r:embed="rId3">
            <a:alphaModFix/>
          </a:blip>
          <a:stretch>
            <a:fillRect/>
          </a:stretch>
        </p:blipFill>
        <p:spPr>
          <a:xfrm>
            <a:off x="5078559" y="178800"/>
            <a:ext cx="1449607" cy="804005"/>
          </a:xfrm>
          <a:prstGeom prst="rect">
            <a:avLst/>
          </a:prstGeom>
          <a:noFill/>
          <a:ln>
            <a:noFill/>
          </a:ln>
        </p:spPr>
      </p:pic>
      <p:pic>
        <p:nvPicPr>
          <p:cNvPr id="560" name="Google Shape;560;p53"/>
          <p:cNvPicPr preferRelativeResize="0"/>
          <p:nvPr/>
        </p:nvPicPr>
        <p:blipFill>
          <a:blip r:embed="rId4">
            <a:alphaModFix/>
          </a:blip>
          <a:stretch>
            <a:fillRect/>
          </a:stretch>
        </p:blipFill>
        <p:spPr>
          <a:xfrm>
            <a:off x="6670475" y="264483"/>
            <a:ext cx="1745525" cy="497042"/>
          </a:xfrm>
          <a:prstGeom prst="rect">
            <a:avLst/>
          </a:prstGeom>
          <a:noFill/>
          <a:ln>
            <a:noFill/>
          </a:ln>
        </p:spPr>
      </p:pic>
      <p:sp>
        <p:nvSpPr>
          <p:cNvPr id="561" name="Google Shape;561;p53"/>
          <p:cNvSpPr txBox="1"/>
          <p:nvPr/>
        </p:nvSpPr>
        <p:spPr>
          <a:xfrm>
            <a:off x="-1704950" y="4639320"/>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562" name="Google Shape;562;p53"/>
          <p:cNvSpPr txBox="1"/>
          <p:nvPr/>
        </p:nvSpPr>
        <p:spPr>
          <a:xfrm>
            <a:off x="374400" y="43200"/>
            <a:ext cx="84024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English literacy software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563" name="Google Shape;563;p53"/>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lick Num - White">
  <p:cSld name="CUSTOM_9_1">
    <p:spTree>
      <p:nvGrpSpPr>
        <p:cNvPr id="1" name="Shape 564"/>
        <p:cNvGrpSpPr/>
        <p:nvPr/>
      </p:nvGrpSpPr>
      <p:grpSpPr>
        <a:xfrm>
          <a:off x="0" y="0"/>
          <a:ext cx="0" cy="0"/>
          <a:chOff x="0" y="0"/>
          <a:chExt cx="0" cy="0"/>
        </a:xfrm>
      </p:grpSpPr>
      <p:sp>
        <p:nvSpPr>
          <p:cNvPr id="565" name="Google Shape;565;p5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6" name="Google Shape;566;p54"/>
          <p:cNvSpPr txBox="1"/>
          <p:nvPr/>
        </p:nvSpPr>
        <p:spPr>
          <a:xfrm>
            <a:off x="373250" y="1002975"/>
            <a:ext cx="8403600" cy="8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i="1">
                <a:solidFill>
                  <a:srgbClr val="001E50"/>
                </a:solidFill>
                <a:highlight>
                  <a:srgbClr val="FFFF00"/>
                </a:highlight>
                <a:latin typeface="Roboto"/>
                <a:ea typeface="Roboto"/>
                <a:cs typeface="Roboto"/>
                <a:sym typeface="Roboto"/>
              </a:rPr>
              <a:t>Self-paced, individualised, and fun learning journey and allow learners to gain 21st century technology skills.</a:t>
            </a:r>
            <a:endParaRPr sz="1100" i="1">
              <a:solidFill>
                <a:srgbClr val="001E50"/>
              </a:solidFill>
              <a:highlight>
                <a:srgbClr val="FFFF00"/>
              </a:highlight>
              <a:latin typeface="Roboto"/>
              <a:ea typeface="Roboto"/>
              <a:cs typeface="Roboto"/>
              <a:sym typeface="Roboto"/>
            </a:endParaRPr>
          </a:p>
        </p:txBody>
      </p:sp>
      <p:sp>
        <p:nvSpPr>
          <p:cNvPr id="567" name="Google Shape;567;p54"/>
          <p:cNvSpPr/>
          <p:nvPr/>
        </p:nvSpPr>
        <p:spPr>
          <a:xfrm>
            <a:off x="373250" y="1418225"/>
            <a:ext cx="4140000" cy="356100"/>
          </a:xfrm>
          <a:prstGeom prst="rect">
            <a:avLst/>
          </a:prstGeom>
          <a:solidFill>
            <a:schemeClr val="lt2"/>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rgbClr val="FFFFFF"/>
                </a:solidFill>
                <a:latin typeface="Roboto"/>
                <a:ea typeface="Roboto"/>
                <a:cs typeface="Roboto"/>
                <a:sym typeface="Roboto"/>
              </a:rPr>
              <a:t>NUMERACY: MATIFIC</a:t>
            </a:r>
            <a:endParaRPr sz="1800" b="1">
              <a:solidFill>
                <a:srgbClr val="FFFFFF"/>
              </a:solidFill>
              <a:latin typeface="Roboto"/>
              <a:ea typeface="Roboto"/>
              <a:cs typeface="Roboto"/>
              <a:sym typeface="Roboto"/>
            </a:endParaRPr>
          </a:p>
        </p:txBody>
      </p:sp>
      <p:sp>
        <p:nvSpPr>
          <p:cNvPr id="568" name="Google Shape;568;p54"/>
          <p:cNvSpPr txBox="1"/>
          <p:nvPr/>
        </p:nvSpPr>
        <p:spPr>
          <a:xfrm>
            <a:off x="373250" y="1774329"/>
            <a:ext cx="4140000" cy="2865000"/>
          </a:xfrm>
          <a:prstGeom prst="rect">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269999" lvl="0" indent="-237868" algn="l" rtl="0">
              <a:lnSpc>
                <a:spcPct val="115000"/>
              </a:lnSpc>
              <a:spcBef>
                <a:spcPts val="600"/>
              </a:spcBef>
              <a:spcAft>
                <a:spcPts val="0"/>
              </a:spcAft>
              <a:buClr>
                <a:schemeClr val="dk1"/>
              </a:buClr>
              <a:buSzPts val="1600"/>
              <a:buChar char="●"/>
            </a:pPr>
            <a:r>
              <a:rPr lang="en-GB" sz="1600">
                <a:solidFill>
                  <a:schemeClr val="dk1"/>
                </a:solidFill>
              </a:rPr>
              <a:t>C</a:t>
            </a:r>
            <a:r>
              <a:rPr lang="en-GB" sz="1600">
                <a:solidFill>
                  <a:schemeClr val="dk1"/>
                </a:solidFill>
                <a:highlight>
                  <a:srgbClr val="FFFF00"/>
                </a:highlight>
              </a:rPr>
              <a:t>ollection of </a:t>
            </a:r>
            <a:r>
              <a:rPr lang="en-GB" sz="1600" b="1">
                <a:solidFill>
                  <a:schemeClr val="dk1"/>
                </a:solidFill>
                <a:highlight>
                  <a:srgbClr val="FFFF00"/>
                </a:highlight>
              </a:rPr>
              <a:t>CAPS-aligned</a:t>
            </a:r>
            <a:r>
              <a:rPr lang="en-GB" sz="1600">
                <a:solidFill>
                  <a:schemeClr val="dk1"/>
                </a:solidFill>
                <a:highlight>
                  <a:srgbClr val="FFFF00"/>
                </a:highlight>
              </a:rPr>
              <a:t> mathematics activities teaching learners </a:t>
            </a:r>
            <a:r>
              <a:rPr lang="en-GB" sz="1600" b="1">
                <a:solidFill>
                  <a:schemeClr val="dk1"/>
                </a:solidFill>
                <a:highlight>
                  <a:srgbClr val="FFFF00"/>
                </a:highlight>
              </a:rPr>
              <a:t>problem solving</a:t>
            </a:r>
            <a:r>
              <a:rPr lang="en-GB" sz="1600">
                <a:solidFill>
                  <a:schemeClr val="dk1"/>
                </a:solidFill>
                <a:highlight>
                  <a:srgbClr val="FFFF00"/>
                </a:highlight>
              </a:rPr>
              <a:t> and </a:t>
            </a:r>
            <a:r>
              <a:rPr lang="en-GB" sz="1600" b="1">
                <a:solidFill>
                  <a:schemeClr val="dk1"/>
                </a:solidFill>
                <a:highlight>
                  <a:srgbClr val="FFFF00"/>
                </a:highlight>
              </a:rPr>
              <a:t>critical thinking</a:t>
            </a:r>
            <a:r>
              <a:rPr lang="en-GB" sz="1600">
                <a:solidFill>
                  <a:schemeClr val="dk1"/>
                </a:solidFill>
                <a:highlight>
                  <a:srgbClr val="FFFF00"/>
                </a:highlight>
              </a:rPr>
              <a:t> through discovery</a:t>
            </a:r>
            <a:endParaRPr sz="1600">
              <a:solidFill>
                <a:schemeClr val="dk1"/>
              </a:solidFill>
              <a:highlight>
                <a:srgbClr val="FFFF00"/>
              </a:highlight>
            </a:endParaRPr>
          </a:p>
          <a:p>
            <a:pPr marL="269999" lvl="0" indent="-237868" algn="l" rtl="0">
              <a:lnSpc>
                <a:spcPct val="115000"/>
              </a:lnSpc>
              <a:spcBef>
                <a:spcPts val="600"/>
              </a:spcBef>
              <a:spcAft>
                <a:spcPts val="0"/>
              </a:spcAft>
              <a:buClr>
                <a:schemeClr val="dk1"/>
              </a:buClr>
              <a:buSzPts val="1600"/>
              <a:buChar char="●"/>
            </a:pPr>
            <a:r>
              <a:rPr lang="en-GB" sz="1600">
                <a:solidFill>
                  <a:schemeClr val="dk1"/>
                </a:solidFill>
              </a:rPr>
              <a:t>Caters for </a:t>
            </a:r>
            <a:r>
              <a:rPr lang="en-GB" sz="1600" b="1">
                <a:solidFill>
                  <a:schemeClr val="dk1"/>
                </a:solidFill>
              </a:rPr>
              <a:t>Grades R-7</a:t>
            </a:r>
            <a:endParaRPr sz="1600" b="1">
              <a:solidFill>
                <a:schemeClr val="dk1"/>
              </a:solidFill>
            </a:endParaRPr>
          </a:p>
          <a:p>
            <a:pPr marL="269999" lvl="0" indent="-237868" algn="l" rtl="0">
              <a:lnSpc>
                <a:spcPct val="115000"/>
              </a:lnSpc>
              <a:spcBef>
                <a:spcPts val="600"/>
              </a:spcBef>
              <a:spcAft>
                <a:spcPts val="0"/>
              </a:spcAft>
              <a:buClr>
                <a:schemeClr val="dk1"/>
              </a:buClr>
              <a:buSzPts val="1600"/>
              <a:buChar char="●"/>
            </a:pPr>
            <a:r>
              <a:rPr lang="en-GB" sz="1600">
                <a:solidFill>
                  <a:schemeClr val="dk1"/>
                </a:solidFill>
              </a:rPr>
              <a:t>Available in </a:t>
            </a:r>
            <a:r>
              <a:rPr lang="en-GB" sz="1600" b="1">
                <a:solidFill>
                  <a:schemeClr val="dk1"/>
                </a:solidFill>
              </a:rPr>
              <a:t>English</a:t>
            </a:r>
            <a:r>
              <a:rPr lang="en-GB" sz="1600">
                <a:solidFill>
                  <a:schemeClr val="dk1"/>
                </a:solidFill>
              </a:rPr>
              <a:t> and </a:t>
            </a:r>
            <a:r>
              <a:rPr lang="en-GB" sz="1600" b="1">
                <a:solidFill>
                  <a:schemeClr val="dk1"/>
                </a:solidFill>
              </a:rPr>
              <a:t>Afrikaans</a:t>
            </a:r>
            <a:endParaRPr sz="1600" b="1">
              <a:solidFill>
                <a:schemeClr val="dk1"/>
              </a:solidFill>
            </a:endParaRPr>
          </a:p>
          <a:p>
            <a:pPr marL="0" lvl="0" indent="0" algn="r" rtl="0">
              <a:lnSpc>
                <a:spcPct val="115000"/>
              </a:lnSpc>
              <a:spcBef>
                <a:spcPts val="600"/>
              </a:spcBef>
              <a:spcAft>
                <a:spcPts val="0"/>
              </a:spcAft>
              <a:buNone/>
            </a:pPr>
            <a:r>
              <a:rPr lang="en-GB" i="1" u="sng">
                <a:solidFill>
                  <a:schemeClr val="dk1"/>
                </a:solidFill>
                <a:hlinkClick r:id="rId2">
                  <a:extLst>
                    <a:ext uri="{A12FA001-AC4F-418D-AE19-62706E023703}">
                      <ahyp:hlinkClr xmlns:ahyp="http://schemas.microsoft.com/office/drawing/2018/hyperlinkcolor" val="tx"/>
                    </a:ext>
                  </a:extLst>
                </a:hlinkClick>
              </a:rPr>
              <a:t>www.matific.com</a:t>
            </a:r>
            <a:endParaRPr>
              <a:solidFill>
                <a:srgbClr val="001E50"/>
              </a:solidFill>
              <a:latin typeface="Roboto"/>
              <a:ea typeface="Roboto"/>
              <a:cs typeface="Roboto"/>
              <a:sym typeface="Roboto"/>
            </a:endParaRPr>
          </a:p>
        </p:txBody>
      </p:sp>
      <p:sp>
        <p:nvSpPr>
          <p:cNvPr id="569" name="Google Shape;569;p54"/>
          <p:cNvSpPr txBox="1"/>
          <p:nvPr/>
        </p:nvSpPr>
        <p:spPr>
          <a:xfrm>
            <a:off x="-1704950" y="4639320"/>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570" name="Google Shape;570;p54"/>
          <p:cNvSpPr txBox="1"/>
          <p:nvPr/>
        </p:nvSpPr>
        <p:spPr>
          <a:xfrm>
            <a:off x="374400" y="43200"/>
            <a:ext cx="84024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Numeracy software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pic>
        <p:nvPicPr>
          <p:cNvPr id="571" name="Google Shape;571;p54"/>
          <p:cNvPicPr preferRelativeResize="0"/>
          <p:nvPr/>
        </p:nvPicPr>
        <p:blipFill rotWithShape="1">
          <a:blip r:embed="rId3">
            <a:alphaModFix/>
          </a:blip>
          <a:srcRect b="33665"/>
          <a:stretch/>
        </p:blipFill>
        <p:spPr>
          <a:xfrm>
            <a:off x="7411924" y="288831"/>
            <a:ext cx="1284184" cy="448339"/>
          </a:xfrm>
          <a:prstGeom prst="rect">
            <a:avLst/>
          </a:prstGeom>
          <a:noFill/>
          <a:ln>
            <a:noFill/>
          </a:ln>
        </p:spPr>
      </p:pic>
      <p:sp>
        <p:nvSpPr>
          <p:cNvPr id="572" name="Google Shape;572;p5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573" name="Google Shape;573;p54"/>
          <p:cNvSpPr/>
          <p:nvPr/>
        </p:nvSpPr>
        <p:spPr>
          <a:xfrm>
            <a:off x="4634095" y="1418225"/>
            <a:ext cx="4140000" cy="356100"/>
          </a:xfrm>
          <a:prstGeom prst="rect">
            <a:avLst/>
          </a:prstGeom>
          <a:solidFill>
            <a:schemeClr val="accent4"/>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solidFill>
                  <a:srgbClr val="FFFFFF"/>
                </a:solidFill>
                <a:latin typeface="Roboto"/>
                <a:ea typeface="Roboto"/>
                <a:cs typeface="Roboto"/>
                <a:sym typeface="Roboto"/>
              </a:rPr>
              <a:t>NUMERACY: REFLECTIVE LEARNING</a:t>
            </a:r>
            <a:endParaRPr sz="1800" b="1">
              <a:solidFill>
                <a:srgbClr val="FFFFFF"/>
              </a:solidFill>
              <a:latin typeface="Roboto"/>
              <a:ea typeface="Roboto"/>
              <a:cs typeface="Roboto"/>
              <a:sym typeface="Roboto"/>
            </a:endParaRPr>
          </a:p>
        </p:txBody>
      </p:sp>
      <p:sp>
        <p:nvSpPr>
          <p:cNvPr id="574" name="Google Shape;574;p54"/>
          <p:cNvSpPr txBox="1"/>
          <p:nvPr/>
        </p:nvSpPr>
        <p:spPr>
          <a:xfrm>
            <a:off x="4628669" y="1774329"/>
            <a:ext cx="4140000" cy="2865000"/>
          </a:xfrm>
          <a:prstGeom prst="rect">
            <a:avLst/>
          </a:prstGeom>
          <a:noFill/>
          <a:ln w="38100"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r" rtl="0">
              <a:lnSpc>
                <a:spcPct val="115000"/>
              </a:lnSpc>
              <a:spcBef>
                <a:spcPts val="0"/>
              </a:spcBef>
              <a:spcAft>
                <a:spcPts val="800"/>
              </a:spcAft>
              <a:buNone/>
            </a:pPr>
            <a:endParaRPr>
              <a:solidFill>
                <a:srgbClr val="001E50"/>
              </a:solidFill>
              <a:latin typeface="Roboto"/>
              <a:ea typeface="Roboto"/>
              <a:cs typeface="Roboto"/>
              <a:sym typeface="Robot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Table 1A - White">
  <p:cSld name="CUSTOM_8">
    <p:spTree>
      <p:nvGrpSpPr>
        <p:cNvPr id="1" name="Shape 575"/>
        <p:cNvGrpSpPr/>
        <p:nvPr/>
      </p:nvGrpSpPr>
      <p:grpSpPr>
        <a:xfrm>
          <a:off x="0" y="0"/>
          <a:ext cx="0" cy="0"/>
          <a:chOff x="0" y="0"/>
          <a:chExt cx="0" cy="0"/>
        </a:xfrm>
      </p:grpSpPr>
      <p:sp>
        <p:nvSpPr>
          <p:cNvPr id="576" name="Google Shape;576;p55"/>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800"/>
              <a:buFont typeface="Roboto"/>
              <a:buNone/>
              <a:defRPr sz="1800" b="1">
                <a:solidFill>
                  <a:schemeClr val="dk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577" name="Google Shape;577;p5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cxnSp>
        <p:nvCxnSpPr>
          <p:cNvPr id="578" name="Google Shape;578;p55"/>
          <p:cNvCxnSpPr/>
          <p:nvPr/>
        </p:nvCxnSpPr>
        <p:spPr>
          <a:xfrm>
            <a:off x="373250" y="3061959"/>
            <a:ext cx="8406000" cy="9600"/>
          </a:xfrm>
          <a:prstGeom prst="straightConnector1">
            <a:avLst/>
          </a:prstGeom>
          <a:noFill/>
          <a:ln w="9525" cap="flat" cmpd="sng">
            <a:solidFill>
              <a:srgbClr val="001E50"/>
            </a:solidFill>
            <a:prstDash val="solid"/>
            <a:round/>
            <a:headEnd type="none" w="med" len="med"/>
            <a:tailEnd type="none" w="med" len="med"/>
          </a:ln>
        </p:spPr>
      </p:cxnSp>
      <p:sp>
        <p:nvSpPr>
          <p:cNvPr id="579" name="Google Shape;579;p55"/>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580" name="Google Shape;580;p55"/>
          <p:cNvSpPr txBox="1">
            <a:spLocks noGrp="1"/>
          </p:cNvSpPr>
          <p:nvPr>
            <p:ph type="subTitle" idx="2"/>
          </p:nvPr>
        </p:nvSpPr>
        <p:spPr>
          <a:xfrm>
            <a:off x="373250" y="1018300"/>
            <a:ext cx="8403900" cy="393600"/>
          </a:xfrm>
          <a:prstGeom prst="rect">
            <a:avLst/>
          </a:prstGeom>
          <a:solidFill>
            <a:schemeClr val="dk2"/>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581" name="Google Shape;581;p55"/>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582" name="Google Shape;582;p5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583" name="Google Shape;583;p55"/>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584" name="Google Shape;584;p55"/>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800"/>
              <a:buFont typeface="Roboto"/>
              <a:buNone/>
              <a:defRPr sz="1800" b="1">
                <a:solidFill>
                  <a:schemeClr val="dk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Table 1B - White">
  <p:cSld name="CUSTOM_8_1">
    <p:spTree>
      <p:nvGrpSpPr>
        <p:cNvPr id="1" name="Shape 585"/>
        <p:cNvGrpSpPr/>
        <p:nvPr/>
      </p:nvGrpSpPr>
      <p:grpSpPr>
        <a:xfrm>
          <a:off x="0" y="0"/>
          <a:ext cx="0" cy="0"/>
          <a:chOff x="0" y="0"/>
          <a:chExt cx="0" cy="0"/>
        </a:xfrm>
      </p:grpSpPr>
      <p:sp>
        <p:nvSpPr>
          <p:cNvPr id="586" name="Google Shape;586;p56"/>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800"/>
              <a:buFont typeface="Roboto"/>
              <a:buNone/>
              <a:defRPr sz="1800" b="1">
                <a:solidFill>
                  <a:schemeClr val="lt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587" name="Google Shape;587;p5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588" name="Google Shape;588;p56"/>
          <p:cNvCxnSpPr/>
          <p:nvPr/>
        </p:nvCxnSpPr>
        <p:spPr>
          <a:xfrm>
            <a:off x="373250" y="3061959"/>
            <a:ext cx="8406000" cy="9600"/>
          </a:xfrm>
          <a:prstGeom prst="straightConnector1">
            <a:avLst/>
          </a:prstGeom>
          <a:noFill/>
          <a:ln w="9525" cap="flat" cmpd="sng">
            <a:solidFill>
              <a:srgbClr val="001E50"/>
            </a:solidFill>
            <a:prstDash val="solid"/>
            <a:round/>
            <a:headEnd type="none" w="med" len="med"/>
            <a:tailEnd type="none" w="med" len="med"/>
          </a:ln>
        </p:spPr>
      </p:cxnSp>
      <p:sp>
        <p:nvSpPr>
          <p:cNvPr id="589" name="Google Shape;589;p56"/>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590" name="Google Shape;590;p56"/>
          <p:cNvSpPr txBox="1">
            <a:spLocks noGrp="1"/>
          </p:cNvSpPr>
          <p:nvPr>
            <p:ph type="subTitle" idx="2"/>
          </p:nvPr>
        </p:nvSpPr>
        <p:spPr>
          <a:xfrm>
            <a:off x="373250" y="1018300"/>
            <a:ext cx="8403900" cy="393600"/>
          </a:xfrm>
          <a:prstGeom prst="rect">
            <a:avLst/>
          </a:prstGeom>
          <a:solidFill>
            <a:schemeClr val="lt2"/>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591" name="Google Shape;591;p56"/>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592" name="Google Shape;592;p5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593" name="Google Shape;593;p56"/>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594" name="Google Shape;594;p56"/>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800"/>
              <a:buFont typeface="Roboto"/>
              <a:buNone/>
              <a:defRPr sz="1800" b="1">
                <a:solidFill>
                  <a:schemeClr val="lt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Table 1C - White">
  <p:cSld name="CUSTOM_8_2">
    <p:spTree>
      <p:nvGrpSpPr>
        <p:cNvPr id="1" name="Shape 595"/>
        <p:cNvGrpSpPr/>
        <p:nvPr/>
      </p:nvGrpSpPr>
      <p:grpSpPr>
        <a:xfrm>
          <a:off x="0" y="0"/>
          <a:ext cx="0" cy="0"/>
          <a:chOff x="0" y="0"/>
          <a:chExt cx="0" cy="0"/>
        </a:xfrm>
      </p:grpSpPr>
      <p:sp>
        <p:nvSpPr>
          <p:cNvPr id="596" name="Google Shape;596;p57"/>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00A3E0"/>
              </a:buClr>
              <a:buSzPts val="1800"/>
              <a:buFont typeface="Roboto"/>
              <a:buNone/>
              <a:defRPr sz="1800" b="1">
                <a:solidFill>
                  <a:srgbClr val="00A3E0"/>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597" name="Google Shape;597;p5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598" name="Google Shape;598;p57"/>
          <p:cNvCxnSpPr/>
          <p:nvPr/>
        </p:nvCxnSpPr>
        <p:spPr>
          <a:xfrm>
            <a:off x="373250" y="3061959"/>
            <a:ext cx="8406000" cy="9600"/>
          </a:xfrm>
          <a:prstGeom prst="straightConnector1">
            <a:avLst/>
          </a:prstGeom>
          <a:noFill/>
          <a:ln w="9525" cap="flat" cmpd="sng">
            <a:solidFill>
              <a:srgbClr val="001E50"/>
            </a:solidFill>
            <a:prstDash val="solid"/>
            <a:round/>
            <a:headEnd type="none" w="med" len="med"/>
            <a:tailEnd type="none" w="med" len="med"/>
          </a:ln>
        </p:spPr>
      </p:cxnSp>
      <p:sp>
        <p:nvSpPr>
          <p:cNvPr id="599" name="Google Shape;599;p57"/>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600" name="Google Shape;600;p57"/>
          <p:cNvSpPr txBox="1">
            <a:spLocks noGrp="1"/>
          </p:cNvSpPr>
          <p:nvPr>
            <p:ph type="subTitle" idx="2"/>
          </p:nvPr>
        </p:nvSpPr>
        <p:spPr>
          <a:xfrm>
            <a:off x="373250" y="1018300"/>
            <a:ext cx="8403900" cy="393600"/>
          </a:xfrm>
          <a:prstGeom prst="rect">
            <a:avLst/>
          </a:prstGeom>
          <a:solidFill>
            <a:schemeClr val="accent4"/>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601" name="Google Shape;601;p57"/>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602" name="Google Shape;602;p5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603" name="Google Shape;603;p57"/>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604" name="Google Shape;604;p57"/>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1800"/>
              <a:buFont typeface="Roboto"/>
              <a:buNone/>
              <a:defRPr sz="1800" b="1">
                <a:solidFill>
                  <a:schemeClr val="accent4"/>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Table 1D - White">
  <p:cSld name="CUSTOM_8_3">
    <p:spTree>
      <p:nvGrpSpPr>
        <p:cNvPr id="1" name="Shape 605"/>
        <p:cNvGrpSpPr/>
        <p:nvPr/>
      </p:nvGrpSpPr>
      <p:grpSpPr>
        <a:xfrm>
          <a:off x="0" y="0"/>
          <a:ext cx="0" cy="0"/>
          <a:chOff x="0" y="0"/>
          <a:chExt cx="0" cy="0"/>
        </a:xfrm>
      </p:grpSpPr>
      <p:sp>
        <p:nvSpPr>
          <p:cNvPr id="606" name="Google Shape;606;p58"/>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3CDBC0"/>
              </a:buClr>
              <a:buSzPts val="1800"/>
              <a:buFont typeface="Roboto"/>
              <a:buNone/>
              <a:defRPr sz="1800" b="1">
                <a:solidFill>
                  <a:srgbClr val="3CDBC0"/>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07" name="Google Shape;607;p5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608" name="Google Shape;608;p58"/>
          <p:cNvCxnSpPr/>
          <p:nvPr/>
        </p:nvCxnSpPr>
        <p:spPr>
          <a:xfrm>
            <a:off x="373250" y="3061959"/>
            <a:ext cx="8406000" cy="9600"/>
          </a:xfrm>
          <a:prstGeom prst="straightConnector1">
            <a:avLst/>
          </a:prstGeom>
          <a:noFill/>
          <a:ln w="9525" cap="flat" cmpd="sng">
            <a:solidFill>
              <a:srgbClr val="001E50"/>
            </a:solidFill>
            <a:prstDash val="solid"/>
            <a:round/>
            <a:headEnd type="none" w="med" len="med"/>
            <a:tailEnd type="none" w="med" len="med"/>
          </a:ln>
        </p:spPr>
      </p:cxnSp>
      <p:sp>
        <p:nvSpPr>
          <p:cNvPr id="609" name="Google Shape;609;p58"/>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610" name="Google Shape;610;p58"/>
          <p:cNvSpPr txBox="1">
            <a:spLocks noGrp="1"/>
          </p:cNvSpPr>
          <p:nvPr>
            <p:ph type="subTitle" idx="2"/>
          </p:nvPr>
        </p:nvSpPr>
        <p:spPr>
          <a:xfrm>
            <a:off x="373250" y="1018300"/>
            <a:ext cx="8403900" cy="393600"/>
          </a:xfrm>
          <a:prstGeom prst="rect">
            <a:avLst/>
          </a:prstGeom>
          <a:solidFill>
            <a:schemeClr val="accent5"/>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611" name="Google Shape;611;p58"/>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612" name="Google Shape;612;p5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613" name="Google Shape;613;p58"/>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SzPts val="1800"/>
              <a:buFont typeface="Roboto"/>
              <a:buChar char="●"/>
              <a:defRPr sz="1800">
                <a:latin typeface="Roboto"/>
                <a:ea typeface="Roboto"/>
                <a:cs typeface="Roboto"/>
                <a:sym typeface="Roboto"/>
              </a:defRPr>
            </a:lvl1pPr>
            <a:lvl2pPr marL="914400" lvl="1" indent="-342900" rtl="0">
              <a:lnSpc>
                <a:spcPct val="115000"/>
              </a:lnSpc>
              <a:spcBef>
                <a:spcPts val="600"/>
              </a:spcBef>
              <a:spcAft>
                <a:spcPts val="0"/>
              </a:spcAft>
              <a:buSzPts val="1800"/>
              <a:buFont typeface="Roboto"/>
              <a:buChar char="○"/>
              <a:defRPr sz="1800">
                <a:latin typeface="Roboto"/>
                <a:ea typeface="Roboto"/>
                <a:cs typeface="Roboto"/>
                <a:sym typeface="Roboto"/>
              </a:defRPr>
            </a:lvl2pPr>
            <a:lvl3pPr marL="1371600" lvl="2" indent="-342900" rtl="0">
              <a:lnSpc>
                <a:spcPct val="115000"/>
              </a:lnSpc>
              <a:spcBef>
                <a:spcPts val="600"/>
              </a:spcBef>
              <a:spcAft>
                <a:spcPts val="0"/>
              </a:spcAft>
              <a:buSzPts val="1800"/>
              <a:buFont typeface="Roboto"/>
              <a:buChar char="■"/>
              <a:defRPr sz="1800">
                <a:latin typeface="Roboto"/>
                <a:ea typeface="Roboto"/>
                <a:cs typeface="Roboto"/>
                <a:sym typeface="Roboto"/>
              </a:defRPr>
            </a:lvl3pPr>
            <a:lvl4pPr marL="1828800" lvl="3" indent="-342900" rtl="0">
              <a:lnSpc>
                <a:spcPct val="115000"/>
              </a:lnSpc>
              <a:spcBef>
                <a:spcPts val="600"/>
              </a:spcBef>
              <a:spcAft>
                <a:spcPts val="0"/>
              </a:spcAft>
              <a:buSzPts val="1800"/>
              <a:buFont typeface="Roboto"/>
              <a:buChar char="●"/>
              <a:defRPr sz="1800">
                <a:latin typeface="Roboto"/>
                <a:ea typeface="Roboto"/>
                <a:cs typeface="Roboto"/>
                <a:sym typeface="Roboto"/>
              </a:defRPr>
            </a:lvl4pPr>
            <a:lvl5pPr marL="2286000" lvl="4" indent="-342900" rtl="0">
              <a:lnSpc>
                <a:spcPct val="115000"/>
              </a:lnSpc>
              <a:spcBef>
                <a:spcPts val="600"/>
              </a:spcBef>
              <a:spcAft>
                <a:spcPts val="0"/>
              </a:spcAft>
              <a:buSzPts val="1800"/>
              <a:buFont typeface="Roboto"/>
              <a:buChar char="○"/>
              <a:defRPr sz="1800">
                <a:latin typeface="Roboto"/>
                <a:ea typeface="Roboto"/>
                <a:cs typeface="Roboto"/>
                <a:sym typeface="Roboto"/>
              </a:defRPr>
            </a:lvl5pPr>
            <a:lvl6pPr marL="2743200" lvl="5" indent="-342900" rtl="0">
              <a:lnSpc>
                <a:spcPct val="115000"/>
              </a:lnSpc>
              <a:spcBef>
                <a:spcPts val="600"/>
              </a:spcBef>
              <a:spcAft>
                <a:spcPts val="0"/>
              </a:spcAft>
              <a:buSzPts val="1800"/>
              <a:buFont typeface="Roboto"/>
              <a:buChar char="■"/>
              <a:defRPr sz="1800">
                <a:latin typeface="Roboto"/>
                <a:ea typeface="Roboto"/>
                <a:cs typeface="Roboto"/>
                <a:sym typeface="Roboto"/>
              </a:defRPr>
            </a:lvl6pPr>
            <a:lvl7pPr marL="3200400" lvl="6" indent="-342900" rtl="0">
              <a:lnSpc>
                <a:spcPct val="115000"/>
              </a:lnSpc>
              <a:spcBef>
                <a:spcPts val="600"/>
              </a:spcBef>
              <a:spcAft>
                <a:spcPts val="0"/>
              </a:spcAft>
              <a:buSzPts val="1800"/>
              <a:buFont typeface="Roboto"/>
              <a:buChar char="●"/>
              <a:defRPr sz="1800">
                <a:latin typeface="Roboto"/>
                <a:ea typeface="Roboto"/>
                <a:cs typeface="Roboto"/>
                <a:sym typeface="Roboto"/>
              </a:defRPr>
            </a:lvl7pPr>
            <a:lvl8pPr marL="3657600" lvl="7" indent="-342900" rtl="0">
              <a:lnSpc>
                <a:spcPct val="115000"/>
              </a:lnSpc>
              <a:spcBef>
                <a:spcPts val="600"/>
              </a:spcBef>
              <a:spcAft>
                <a:spcPts val="0"/>
              </a:spcAft>
              <a:buSzPts val="1800"/>
              <a:buFont typeface="Roboto"/>
              <a:buChar char="○"/>
              <a:defRPr sz="1800">
                <a:latin typeface="Roboto"/>
                <a:ea typeface="Roboto"/>
                <a:cs typeface="Roboto"/>
                <a:sym typeface="Roboto"/>
              </a:defRPr>
            </a:lvl8pPr>
            <a:lvl9pPr marL="4114800" lvl="8" indent="-342900" rtl="0">
              <a:lnSpc>
                <a:spcPct val="115000"/>
              </a:lnSpc>
              <a:spcBef>
                <a:spcPts val="600"/>
              </a:spcBef>
              <a:spcAft>
                <a:spcPts val="0"/>
              </a:spcAft>
              <a:buSzPts val="1800"/>
              <a:buFont typeface="Roboto"/>
              <a:buChar char="■"/>
              <a:defRPr sz="1800">
                <a:latin typeface="Roboto"/>
                <a:ea typeface="Roboto"/>
                <a:cs typeface="Roboto"/>
                <a:sym typeface="Roboto"/>
              </a:defRPr>
            </a:lvl9pPr>
          </a:lstStyle>
          <a:p>
            <a:endParaRPr/>
          </a:p>
        </p:txBody>
      </p:sp>
      <p:sp>
        <p:nvSpPr>
          <p:cNvPr id="614" name="Google Shape;614;p58"/>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3CDBC0"/>
              </a:buClr>
              <a:buSzPts val="1800"/>
              <a:buFont typeface="Roboto"/>
              <a:buNone/>
              <a:defRPr sz="1800" b="1">
                <a:solidFill>
                  <a:srgbClr val="3CDBC0"/>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Table 1A - Blue">
  <p:cSld name="CUSTOM_8_4">
    <p:bg>
      <p:bgPr>
        <a:solidFill>
          <a:schemeClr val="dk1"/>
        </a:solidFill>
        <a:effectLst/>
      </p:bgPr>
    </p:bg>
    <p:spTree>
      <p:nvGrpSpPr>
        <p:cNvPr id="1" name="Shape 615"/>
        <p:cNvGrpSpPr/>
        <p:nvPr/>
      </p:nvGrpSpPr>
      <p:grpSpPr>
        <a:xfrm>
          <a:off x="0" y="0"/>
          <a:ext cx="0" cy="0"/>
          <a:chOff x="0" y="0"/>
          <a:chExt cx="0" cy="0"/>
        </a:xfrm>
      </p:grpSpPr>
      <p:sp>
        <p:nvSpPr>
          <p:cNvPr id="616" name="Google Shape;616;p59"/>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800"/>
              <a:buFont typeface="Roboto"/>
              <a:buNone/>
              <a:defRPr sz="1800" b="1">
                <a:solidFill>
                  <a:schemeClr val="dk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17" name="Google Shape;617;p5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cxnSp>
        <p:nvCxnSpPr>
          <p:cNvPr id="618" name="Google Shape;618;p59"/>
          <p:cNvCxnSpPr/>
          <p:nvPr/>
        </p:nvCxnSpPr>
        <p:spPr>
          <a:xfrm>
            <a:off x="373250" y="3061959"/>
            <a:ext cx="8406000" cy="9600"/>
          </a:xfrm>
          <a:prstGeom prst="straightConnector1">
            <a:avLst/>
          </a:prstGeom>
          <a:noFill/>
          <a:ln w="9525" cap="flat" cmpd="sng">
            <a:solidFill>
              <a:srgbClr val="001E50"/>
            </a:solidFill>
            <a:prstDash val="solid"/>
            <a:round/>
            <a:headEnd type="none" w="med" len="med"/>
            <a:tailEnd type="none" w="med" len="med"/>
          </a:ln>
        </p:spPr>
      </p:cxnSp>
      <p:sp>
        <p:nvSpPr>
          <p:cNvPr id="619" name="Google Shape;619;p59"/>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620" name="Google Shape;620;p59"/>
          <p:cNvSpPr txBox="1">
            <a:spLocks noGrp="1"/>
          </p:cNvSpPr>
          <p:nvPr>
            <p:ph type="subTitle" idx="2"/>
          </p:nvPr>
        </p:nvSpPr>
        <p:spPr>
          <a:xfrm>
            <a:off x="373250" y="1018300"/>
            <a:ext cx="8403900" cy="393600"/>
          </a:xfrm>
          <a:prstGeom prst="rect">
            <a:avLst/>
          </a:prstGeom>
          <a:solidFill>
            <a:schemeClr val="dk2"/>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621" name="Google Shape;621;p59"/>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622" name="Google Shape;622;p59"/>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623" name="Google Shape;623;p59"/>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800"/>
              <a:buFont typeface="Roboto"/>
              <a:buNone/>
              <a:defRPr sz="1800" b="1">
                <a:solidFill>
                  <a:schemeClr val="dk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24" name="Google Shape;624;p5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Table 1B - Blue">
  <p:cSld name="CUSTOM_8_1_1">
    <p:bg>
      <p:bgPr>
        <a:solidFill>
          <a:schemeClr val="dk1"/>
        </a:solidFill>
        <a:effectLst/>
      </p:bgPr>
    </p:bg>
    <p:spTree>
      <p:nvGrpSpPr>
        <p:cNvPr id="1" name="Shape 625"/>
        <p:cNvGrpSpPr/>
        <p:nvPr/>
      </p:nvGrpSpPr>
      <p:grpSpPr>
        <a:xfrm>
          <a:off x="0" y="0"/>
          <a:ext cx="0" cy="0"/>
          <a:chOff x="0" y="0"/>
          <a:chExt cx="0" cy="0"/>
        </a:xfrm>
      </p:grpSpPr>
      <p:sp>
        <p:nvSpPr>
          <p:cNvPr id="626" name="Google Shape;626;p60"/>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800"/>
              <a:buFont typeface="Roboto"/>
              <a:buNone/>
              <a:defRPr sz="1800" b="1">
                <a:solidFill>
                  <a:schemeClr val="lt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27" name="Google Shape;627;p6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cxnSp>
        <p:nvCxnSpPr>
          <p:cNvPr id="628" name="Google Shape;628;p60"/>
          <p:cNvCxnSpPr/>
          <p:nvPr/>
        </p:nvCxnSpPr>
        <p:spPr>
          <a:xfrm>
            <a:off x="373250" y="3061959"/>
            <a:ext cx="8406000" cy="9600"/>
          </a:xfrm>
          <a:prstGeom prst="straightConnector1">
            <a:avLst/>
          </a:prstGeom>
          <a:noFill/>
          <a:ln w="9525" cap="flat" cmpd="sng">
            <a:solidFill>
              <a:srgbClr val="001E50"/>
            </a:solidFill>
            <a:prstDash val="solid"/>
            <a:round/>
            <a:headEnd type="none" w="med" len="med"/>
            <a:tailEnd type="none" w="med" len="med"/>
          </a:ln>
        </p:spPr>
      </p:cxnSp>
      <p:sp>
        <p:nvSpPr>
          <p:cNvPr id="629" name="Google Shape;629;p60"/>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630" name="Google Shape;630;p60"/>
          <p:cNvSpPr txBox="1">
            <a:spLocks noGrp="1"/>
          </p:cNvSpPr>
          <p:nvPr>
            <p:ph type="subTitle" idx="2"/>
          </p:nvPr>
        </p:nvSpPr>
        <p:spPr>
          <a:xfrm>
            <a:off x="373250" y="1018300"/>
            <a:ext cx="8403900" cy="393600"/>
          </a:xfrm>
          <a:prstGeom prst="rect">
            <a:avLst/>
          </a:prstGeom>
          <a:solidFill>
            <a:schemeClr val="lt2"/>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631" name="Google Shape;631;p60"/>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632" name="Google Shape;632;p60"/>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633" name="Google Shape;633;p60"/>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800"/>
              <a:buFont typeface="Roboto"/>
              <a:buNone/>
              <a:defRPr sz="1800" b="1">
                <a:solidFill>
                  <a:schemeClr val="lt2"/>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34" name="Google Shape;634;p6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ub-Divider 1C">
  <p:cSld name="ONE_COLUMN_TEXT">
    <p:bg>
      <p:bgPr>
        <a:solidFill>
          <a:schemeClr val="dk1"/>
        </a:solidFill>
        <a:effectLst/>
      </p:bgPr>
    </p:bg>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a:off x="400050" y="406125"/>
            <a:ext cx="1725954" cy="465425"/>
          </a:xfrm>
          <a:prstGeom prst="rect">
            <a:avLst/>
          </a:prstGeom>
          <a:noFill/>
          <a:ln>
            <a:noFill/>
          </a:ln>
        </p:spPr>
      </p:pic>
      <p:pic>
        <p:nvPicPr>
          <p:cNvPr id="39" name="Google Shape;39;p7"/>
          <p:cNvPicPr preferRelativeResize="0"/>
          <p:nvPr/>
        </p:nvPicPr>
        <p:blipFill>
          <a:blip r:embed="rId3">
            <a:alphaModFix/>
          </a:blip>
          <a:stretch>
            <a:fillRect/>
          </a:stretch>
        </p:blipFill>
        <p:spPr>
          <a:xfrm>
            <a:off x="0" y="3477207"/>
            <a:ext cx="9144003" cy="1666286"/>
          </a:xfrm>
          <a:prstGeom prst="rect">
            <a:avLst/>
          </a:prstGeom>
          <a:noFill/>
          <a:ln>
            <a:noFill/>
          </a:ln>
        </p:spPr>
      </p:pic>
      <p:sp>
        <p:nvSpPr>
          <p:cNvPr id="40" name="Google Shape;40;p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1" name="Google Shape;41;p7"/>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lt1"/>
              </a:buClr>
              <a:buSzPts val="3400"/>
              <a:buFont typeface="Roboto"/>
              <a:buNone/>
              <a:defRPr sz="3400" b="1">
                <a:solidFill>
                  <a:schemeClr val="lt1"/>
                </a:solidFill>
                <a:latin typeface="Roboto"/>
                <a:ea typeface="Roboto"/>
                <a:cs typeface="Roboto"/>
                <a:sym typeface="Roboto"/>
              </a:defRPr>
            </a:lvl1pPr>
            <a:lvl2pPr lvl="1"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2pPr>
            <a:lvl3pPr lvl="2"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3pPr>
            <a:lvl4pPr lvl="3"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4pPr>
            <a:lvl5pPr lvl="4"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5pPr>
            <a:lvl6pPr lvl="5"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6pPr>
            <a:lvl7pPr lvl="6"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7pPr>
            <a:lvl8pPr lvl="7"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8pPr>
            <a:lvl9pPr lvl="8" rtl="0">
              <a:spcBef>
                <a:spcPts val="0"/>
              </a:spcBef>
              <a:spcAft>
                <a:spcPts val="0"/>
              </a:spcAft>
              <a:buClr>
                <a:schemeClr val="lt1"/>
              </a:buClr>
              <a:buSzPts val="3400"/>
              <a:buFont typeface="Roboto"/>
              <a:buNone/>
              <a:defRPr sz="3400">
                <a:solidFill>
                  <a:schemeClr val="lt1"/>
                </a:solidFill>
                <a:latin typeface="Roboto"/>
                <a:ea typeface="Roboto"/>
                <a:cs typeface="Roboto"/>
                <a:sym typeface="Roboto"/>
              </a:defRPr>
            </a:lvl9pPr>
          </a:lstStyle>
          <a:p>
            <a:endParaRPr/>
          </a:p>
        </p:txBody>
      </p:sp>
      <p:sp>
        <p:nvSpPr>
          <p:cNvPr id="42" name="Google Shape;42;p7"/>
          <p:cNvSpPr txBox="1">
            <a:spLocks noGrp="1"/>
          </p:cNvSpPr>
          <p:nvPr>
            <p:ph type="subTitle" idx="1"/>
          </p:nvPr>
        </p:nvSpPr>
        <p:spPr>
          <a:xfrm>
            <a:off x="377550" y="2570575"/>
            <a:ext cx="6462600" cy="465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Table 1C - Blue">
  <p:cSld name="CUSTOM_8_2_1">
    <p:bg>
      <p:bgPr>
        <a:solidFill>
          <a:schemeClr val="dk1"/>
        </a:solidFill>
        <a:effectLst/>
      </p:bgPr>
    </p:bg>
    <p:spTree>
      <p:nvGrpSpPr>
        <p:cNvPr id="1" name="Shape 635"/>
        <p:cNvGrpSpPr/>
        <p:nvPr/>
      </p:nvGrpSpPr>
      <p:grpSpPr>
        <a:xfrm>
          <a:off x="0" y="0"/>
          <a:ext cx="0" cy="0"/>
          <a:chOff x="0" y="0"/>
          <a:chExt cx="0" cy="0"/>
        </a:xfrm>
      </p:grpSpPr>
      <p:sp>
        <p:nvSpPr>
          <p:cNvPr id="636" name="Google Shape;636;p61"/>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00A3E0"/>
              </a:buClr>
              <a:buSzPts val="1800"/>
              <a:buFont typeface="Roboto"/>
              <a:buNone/>
              <a:defRPr sz="1800" b="1">
                <a:solidFill>
                  <a:srgbClr val="00A3E0"/>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37" name="Google Shape;637;p6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cxnSp>
        <p:nvCxnSpPr>
          <p:cNvPr id="638" name="Google Shape;638;p61"/>
          <p:cNvCxnSpPr/>
          <p:nvPr/>
        </p:nvCxnSpPr>
        <p:spPr>
          <a:xfrm>
            <a:off x="373250" y="3061959"/>
            <a:ext cx="8406000" cy="9600"/>
          </a:xfrm>
          <a:prstGeom prst="straightConnector1">
            <a:avLst/>
          </a:prstGeom>
          <a:noFill/>
          <a:ln w="9525" cap="flat" cmpd="sng">
            <a:solidFill>
              <a:schemeClr val="lt1"/>
            </a:solidFill>
            <a:prstDash val="solid"/>
            <a:round/>
            <a:headEnd type="none" w="med" len="med"/>
            <a:tailEnd type="none" w="med" len="med"/>
          </a:ln>
        </p:spPr>
      </p:cxnSp>
      <p:sp>
        <p:nvSpPr>
          <p:cNvPr id="639" name="Google Shape;639;p61"/>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640" name="Google Shape;640;p61"/>
          <p:cNvSpPr txBox="1">
            <a:spLocks noGrp="1"/>
          </p:cNvSpPr>
          <p:nvPr>
            <p:ph type="subTitle" idx="2"/>
          </p:nvPr>
        </p:nvSpPr>
        <p:spPr>
          <a:xfrm>
            <a:off x="373250" y="1018300"/>
            <a:ext cx="8403900" cy="393600"/>
          </a:xfrm>
          <a:prstGeom prst="rect">
            <a:avLst/>
          </a:prstGeom>
          <a:solidFill>
            <a:schemeClr val="accent4"/>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641" name="Google Shape;641;p61"/>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642" name="Google Shape;642;p61"/>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643" name="Google Shape;643;p61"/>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1800"/>
              <a:buFont typeface="Roboto"/>
              <a:buNone/>
              <a:defRPr sz="1800" b="1">
                <a:solidFill>
                  <a:schemeClr val="accent4"/>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44" name="Google Shape;644;p61"/>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Table 1D - Blue">
  <p:cSld name="CUSTOM_8_3_1">
    <p:bg>
      <p:bgPr>
        <a:solidFill>
          <a:schemeClr val="dk1"/>
        </a:solidFill>
        <a:effectLst/>
      </p:bgPr>
    </p:bg>
    <p:spTree>
      <p:nvGrpSpPr>
        <p:cNvPr id="1" name="Shape 645"/>
        <p:cNvGrpSpPr/>
        <p:nvPr/>
      </p:nvGrpSpPr>
      <p:grpSpPr>
        <a:xfrm>
          <a:off x="0" y="0"/>
          <a:ext cx="0" cy="0"/>
          <a:chOff x="0" y="0"/>
          <a:chExt cx="0" cy="0"/>
        </a:xfrm>
      </p:grpSpPr>
      <p:sp>
        <p:nvSpPr>
          <p:cNvPr id="646" name="Google Shape;646;p62"/>
          <p:cNvSpPr txBox="1">
            <a:spLocks noGrp="1"/>
          </p:cNvSpPr>
          <p:nvPr>
            <p:ph type="subTitle" idx="1"/>
          </p:nvPr>
        </p:nvSpPr>
        <p:spPr>
          <a:xfrm rot="-5400000">
            <a:off x="-221956" y="200413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3CDBC0"/>
              </a:buClr>
              <a:buSzPts val="1800"/>
              <a:buFont typeface="Roboto"/>
              <a:buNone/>
              <a:defRPr sz="1800" b="1">
                <a:solidFill>
                  <a:srgbClr val="3CDBC0"/>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47" name="Google Shape;647;p6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cxnSp>
        <p:nvCxnSpPr>
          <p:cNvPr id="648" name="Google Shape;648;p62"/>
          <p:cNvCxnSpPr/>
          <p:nvPr/>
        </p:nvCxnSpPr>
        <p:spPr>
          <a:xfrm>
            <a:off x="373250" y="3061959"/>
            <a:ext cx="8406000" cy="9600"/>
          </a:xfrm>
          <a:prstGeom prst="straightConnector1">
            <a:avLst/>
          </a:prstGeom>
          <a:noFill/>
          <a:ln w="9525" cap="flat" cmpd="sng">
            <a:solidFill>
              <a:schemeClr val="lt1"/>
            </a:solidFill>
            <a:prstDash val="solid"/>
            <a:round/>
            <a:headEnd type="none" w="med" len="med"/>
            <a:tailEnd type="none" w="med" len="med"/>
          </a:ln>
        </p:spPr>
      </p:cxnSp>
      <p:sp>
        <p:nvSpPr>
          <p:cNvPr id="649" name="Google Shape;649;p62"/>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650" name="Google Shape;650;p62"/>
          <p:cNvSpPr txBox="1">
            <a:spLocks noGrp="1"/>
          </p:cNvSpPr>
          <p:nvPr>
            <p:ph type="subTitle" idx="2"/>
          </p:nvPr>
        </p:nvSpPr>
        <p:spPr>
          <a:xfrm>
            <a:off x="373250" y="1018300"/>
            <a:ext cx="8403900" cy="393600"/>
          </a:xfrm>
          <a:prstGeom prst="rect">
            <a:avLst/>
          </a:prstGeom>
          <a:solidFill>
            <a:schemeClr val="accent5"/>
          </a:solid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651" name="Google Shape;651;p62"/>
          <p:cNvSpPr txBox="1">
            <a:spLocks noGrp="1"/>
          </p:cNvSpPr>
          <p:nvPr>
            <p:ph type="body" idx="3"/>
          </p:nvPr>
        </p:nvSpPr>
        <p:spPr>
          <a:xfrm>
            <a:off x="854000" y="140270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652" name="Google Shape;652;p62"/>
          <p:cNvSpPr txBox="1">
            <a:spLocks noGrp="1"/>
          </p:cNvSpPr>
          <p:nvPr>
            <p:ph type="body" idx="4"/>
          </p:nvPr>
        </p:nvSpPr>
        <p:spPr>
          <a:xfrm>
            <a:off x="854000" y="3124550"/>
            <a:ext cx="7923300" cy="1596300"/>
          </a:xfrm>
          <a:prstGeom prst="rect">
            <a:avLst/>
          </a:prstGeom>
          <a:noFill/>
          <a:ln>
            <a:noFill/>
          </a:ln>
        </p:spPr>
        <p:txBody>
          <a:bodyPr spcFirstLastPara="1" wrap="square" lIns="91425" tIns="91425" rIns="91425" bIns="91425" anchor="ctr"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653" name="Google Shape;653;p62"/>
          <p:cNvSpPr txBox="1">
            <a:spLocks noGrp="1"/>
          </p:cNvSpPr>
          <p:nvPr>
            <p:ph type="subTitle" idx="5"/>
          </p:nvPr>
        </p:nvSpPr>
        <p:spPr>
          <a:xfrm rot="-5400000">
            <a:off x="-221956" y="3732050"/>
            <a:ext cx="1584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3CDBC0"/>
              </a:buClr>
              <a:buSzPts val="1800"/>
              <a:buFont typeface="Roboto"/>
              <a:buNone/>
              <a:defRPr sz="1800" b="1">
                <a:solidFill>
                  <a:srgbClr val="3CDBC0"/>
                </a:solidFill>
                <a:latin typeface="Roboto"/>
                <a:ea typeface="Roboto"/>
                <a:cs typeface="Roboto"/>
                <a:sym typeface="Roboto"/>
              </a:defRPr>
            </a:lvl1pPr>
            <a:lvl2pPr lvl="1"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algn="ctr" rtl="0">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54" name="Google Shape;654;p6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5529">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 White 1">
  <p:cSld name="BIG_NUMBER_2">
    <p:spTree>
      <p:nvGrpSpPr>
        <p:cNvPr id="1" name="Shape 655"/>
        <p:cNvGrpSpPr/>
        <p:nvPr/>
      </p:nvGrpSpPr>
      <p:grpSpPr>
        <a:xfrm>
          <a:off x="0" y="0"/>
          <a:ext cx="0" cy="0"/>
          <a:chOff x="0" y="0"/>
          <a:chExt cx="0" cy="0"/>
        </a:xfrm>
      </p:grpSpPr>
      <p:sp>
        <p:nvSpPr>
          <p:cNvPr id="656" name="Google Shape;656;p63"/>
          <p:cNvSpPr>
            <a:spLocks noGrp="1"/>
          </p:cNvSpPr>
          <p:nvPr>
            <p:ph type="pic" idx="2"/>
          </p:nvPr>
        </p:nvSpPr>
        <p:spPr>
          <a:xfrm>
            <a:off x="4572000" y="0"/>
            <a:ext cx="4572000" cy="5143500"/>
          </a:xfrm>
          <a:prstGeom prst="rect">
            <a:avLst/>
          </a:prstGeom>
          <a:noFill/>
          <a:ln>
            <a:noFill/>
          </a:ln>
        </p:spPr>
      </p:sp>
      <p:sp>
        <p:nvSpPr>
          <p:cNvPr id="657" name="Google Shape;657;p63"/>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658" name="Google Shape;658;p63"/>
          <p:cNvSpPr txBox="1">
            <a:spLocks noGrp="1"/>
          </p:cNvSpPr>
          <p:nvPr>
            <p:ph type="title"/>
          </p:nvPr>
        </p:nvSpPr>
        <p:spPr>
          <a:xfrm>
            <a:off x="373250" y="44725"/>
            <a:ext cx="39435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659" name="Google Shape;659;p63"/>
          <p:cNvSpPr txBox="1">
            <a:spLocks noGrp="1"/>
          </p:cNvSpPr>
          <p:nvPr>
            <p:ph type="body" idx="1"/>
          </p:nvPr>
        </p:nvSpPr>
        <p:spPr>
          <a:xfrm>
            <a:off x="382475" y="1019325"/>
            <a:ext cx="40866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660" name="Google Shape;660;p6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mage - White 2">
  <p:cSld name="BIG_NUMBER_2_3">
    <p:bg>
      <p:bgPr>
        <a:solidFill>
          <a:schemeClr val="lt1"/>
        </a:solidFill>
        <a:effectLst/>
      </p:bgPr>
    </p:bg>
    <p:spTree>
      <p:nvGrpSpPr>
        <p:cNvPr id="1" name="Shape 661"/>
        <p:cNvGrpSpPr/>
        <p:nvPr/>
      </p:nvGrpSpPr>
      <p:grpSpPr>
        <a:xfrm>
          <a:off x="0" y="0"/>
          <a:ext cx="0" cy="0"/>
          <a:chOff x="0" y="0"/>
          <a:chExt cx="0" cy="0"/>
        </a:xfrm>
      </p:grpSpPr>
      <p:pic>
        <p:nvPicPr>
          <p:cNvPr id="662" name="Google Shape;662;p64"/>
          <p:cNvPicPr preferRelativeResize="0"/>
          <p:nvPr/>
        </p:nvPicPr>
        <p:blipFill rotWithShape="1">
          <a:blip r:embed="rId2">
            <a:alphaModFix/>
          </a:blip>
          <a:srcRect l="24077" r="16663"/>
          <a:stretch/>
        </p:blipFill>
        <p:spPr>
          <a:xfrm flipH="1">
            <a:off x="4571999" y="0"/>
            <a:ext cx="4609326" cy="5143498"/>
          </a:xfrm>
          <a:prstGeom prst="rect">
            <a:avLst/>
          </a:prstGeom>
          <a:noFill/>
          <a:ln>
            <a:noFill/>
          </a:ln>
        </p:spPr>
      </p:pic>
      <p:sp>
        <p:nvSpPr>
          <p:cNvPr id="663" name="Google Shape;663;p6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664" name="Google Shape;664;p64"/>
          <p:cNvSpPr txBox="1">
            <a:spLocks noGrp="1"/>
          </p:cNvSpPr>
          <p:nvPr>
            <p:ph type="title"/>
          </p:nvPr>
        </p:nvSpPr>
        <p:spPr>
          <a:xfrm>
            <a:off x="373250" y="44725"/>
            <a:ext cx="39435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665" name="Google Shape;665;p64"/>
          <p:cNvSpPr txBox="1">
            <a:spLocks noGrp="1"/>
          </p:cNvSpPr>
          <p:nvPr>
            <p:ph type="body" idx="1"/>
          </p:nvPr>
        </p:nvSpPr>
        <p:spPr>
          <a:xfrm>
            <a:off x="382475" y="1019325"/>
            <a:ext cx="40866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666" name="Google Shape;666;p6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Image - Blue 1">
  <p:cSld name="BIG_NUMBER_2_4">
    <p:bg>
      <p:bgPr>
        <a:solidFill>
          <a:schemeClr val="dk1"/>
        </a:solidFill>
        <a:effectLst/>
      </p:bgPr>
    </p:bg>
    <p:spTree>
      <p:nvGrpSpPr>
        <p:cNvPr id="1" name="Shape 667"/>
        <p:cNvGrpSpPr/>
        <p:nvPr/>
      </p:nvGrpSpPr>
      <p:grpSpPr>
        <a:xfrm>
          <a:off x="0" y="0"/>
          <a:ext cx="0" cy="0"/>
          <a:chOff x="0" y="0"/>
          <a:chExt cx="0" cy="0"/>
        </a:xfrm>
      </p:grpSpPr>
      <p:sp>
        <p:nvSpPr>
          <p:cNvPr id="668" name="Google Shape;668;p65"/>
          <p:cNvSpPr>
            <a:spLocks noGrp="1"/>
          </p:cNvSpPr>
          <p:nvPr>
            <p:ph type="pic" idx="2"/>
          </p:nvPr>
        </p:nvSpPr>
        <p:spPr>
          <a:xfrm>
            <a:off x="4572000" y="0"/>
            <a:ext cx="4572000" cy="5143500"/>
          </a:xfrm>
          <a:prstGeom prst="rect">
            <a:avLst/>
          </a:prstGeom>
          <a:noFill/>
          <a:ln>
            <a:noFill/>
          </a:ln>
        </p:spPr>
      </p:sp>
      <p:sp>
        <p:nvSpPr>
          <p:cNvPr id="669" name="Google Shape;669;p65"/>
          <p:cNvSpPr txBox="1">
            <a:spLocks noGrp="1"/>
          </p:cNvSpPr>
          <p:nvPr>
            <p:ph type="title"/>
          </p:nvPr>
        </p:nvSpPr>
        <p:spPr>
          <a:xfrm>
            <a:off x="373250" y="44725"/>
            <a:ext cx="40866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670" name="Google Shape;670;p65"/>
          <p:cNvSpPr txBox="1">
            <a:spLocks noGrp="1"/>
          </p:cNvSpPr>
          <p:nvPr>
            <p:ph type="body" idx="1"/>
          </p:nvPr>
        </p:nvSpPr>
        <p:spPr>
          <a:xfrm>
            <a:off x="382475" y="1019325"/>
            <a:ext cx="40866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671" name="Google Shape;671;p6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672" name="Google Shape;672;p6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Image - Blue 2">
  <p:cSld name="BIG_NUMBER_2_3_1">
    <p:bg>
      <p:bgPr>
        <a:solidFill>
          <a:schemeClr val="dk1"/>
        </a:solidFill>
        <a:effectLst/>
      </p:bgPr>
    </p:bg>
    <p:spTree>
      <p:nvGrpSpPr>
        <p:cNvPr id="1" name="Shape 673"/>
        <p:cNvGrpSpPr/>
        <p:nvPr/>
      </p:nvGrpSpPr>
      <p:grpSpPr>
        <a:xfrm>
          <a:off x="0" y="0"/>
          <a:ext cx="0" cy="0"/>
          <a:chOff x="0" y="0"/>
          <a:chExt cx="0" cy="0"/>
        </a:xfrm>
      </p:grpSpPr>
      <p:pic>
        <p:nvPicPr>
          <p:cNvPr id="674" name="Google Shape;674;p66"/>
          <p:cNvPicPr preferRelativeResize="0"/>
          <p:nvPr/>
        </p:nvPicPr>
        <p:blipFill rotWithShape="1">
          <a:blip r:embed="rId2">
            <a:alphaModFix/>
          </a:blip>
          <a:srcRect l="24077" r="16663"/>
          <a:stretch/>
        </p:blipFill>
        <p:spPr>
          <a:xfrm flipH="1">
            <a:off x="4571999" y="0"/>
            <a:ext cx="4609326" cy="5143498"/>
          </a:xfrm>
          <a:prstGeom prst="rect">
            <a:avLst/>
          </a:prstGeom>
          <a:noFill/>
          <a:ln>
            <a:noFill/>
          </a:ln>
        </p:spPr>
      </p:pic>
      <p:sp>
        <p:nvSpPr>
          <p:cNvPr id="675" name="Google Shape;675;p66"/>
          <p:cNvSpPr txBox="1">
            <a:spLocks noGrp="1"/>
          </p:cNvSpPr>
          <p:nvPr>
            <p:ph type="title"/>
          </p:nvPr>
        </p:nvSpPr>
        <p:spPr>
          <a:xfrm>
            <a:off x="373250" y="44725"/>
            <a:ext cx="40866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676" name="Google Shape;676;p66"/>
          <p:cNvSpPr txBox="1">
            <a:spLocks noGrp="1"/>
          </p:cNvSpPr>
          <p:nvPr>
            <p:ph type="body" idx="1"/>
          </p:nvPr>
        </p:nvSpPr>
        <p:spPr>
          <a:xfrm>
            <a:off x="382475" y="1019325"/>
            <a:ext cx="4086600" cy="3633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2pPr>
            <a:lvl3pPr marL="1371600" lvl="2"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3pPr>
            <a:lvl4pPr marL="1828800" lvl="3"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4pPr>
            <a:lvl5pPr marL="2286000" lvl="4"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5pPr>
            <a:lvl6pPr marL="2743200" lvl="5"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6pPr>
            <a:lvl7pPr marL="3200400" lvl="6"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7pPr>
            <a:lvl8pPr marL="3657600" lvl="7"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8pPr>
            <a:lvl9pPr marL="4114800" lvl="8" indent="-342900" rtl="0">
              <a:lnSpc>
                <a:spcPct val="115000"/>
              </a:lnSpc>
              <a:spcBef>
                <a:spcPts val="600"/>
              </a:spcBef>
              <a:spcAft>
                <a:spcPts val="0"/>
              </a:spcAft>
              <a:buClr>
                <a:schemeClr val="lt1"/>
              </a:buClr>
              <a:buSzPts val="1800"/>
              <a:buFont typeface="Roboto"/>
              <a:buChar char="■"/>
              <a:defRPr sz="1800">
                <a:solidFill>
                  <a:schemeClr val="lt1"/>
                </a:solidFill>
                <a:latin typeface="Roboto"/>
                <a:ea typeface="Roboto"/>
                <a:cs typeface="Roboto"/>
                <a:sym typeface="Roboto"/>
              </a:defRPr>
            </a:lvl9pPr>
          </a:lstStyle>
          <a:p>
            <a:endParaRPr/>
          </a:p>
        </p:txBody>
      </p:sp>
      <p:sp>
        <p:nvSpPr>
          <p:cNvPr id="677" name="Google Shape;677;p66"/>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678" name="Google Shape;678;p6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97">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Icon 1 - White">
  <p:cSld name="BIG_NUMBER_3_1">
    <p:spTree>
      <p:nvGrpSpPr>
        <p:cNvPr id="1" name="Shape 679"/>
        <p:cNvGrpSpPr/>
        <p:nvPr/>
      </p:nvGrpSpPr>
      <p:grpSpPr>
        <a:xfrm>
          <a:off x="0" y="0"/>
          <a:ext cx="0" cy="0"/>
          <a:chOff x="0" y="0"/>
          <a:chExt cx="0" cy="0"/>
        </a:xfrm>
      </p:grpSpPr>
      <p:sp>
        <p:nvSpPr>
          <p:cNvPr id="680" name="Google Shape;680;p6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681" name="Google Shape;681;p67"/>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682" name="Google Shape;682;p67"/>
          <p:cNvSpPr>
            <a:spLocks noGrp="1"/>
          </p:cNvSpPr>
          <p:nvPr>
            <p:ph type="pic" idx="2"/>
          </p:nvPr>
        </p:nvSpPr>
        <p:spPr>
          <a:xfrm>
            <a:off x="447800" y="1018300"/>
            <a:ext cx="720000" cy="720000"/>
          </a:xfrm>
          <a:prstGeom prst="ellipse">
            <a:avLst/>
          </a:prstGeom>
          <a:noFill/>
          <a:ln>
            <a:noFill/>
          </a:ln>
        </p:spPr>
      </p:sp>
      <p:sp>
        <p:nvSpPr>
          <p:cNvPr id="683" name="Google Shape;683;p67"/>
          <p:cNvSpPr>
            <a:spLocks noGrp="1"/>
          </p:cNvSpPr>
          <p:nvPr>
            <p:ph type="pic" idx="3"/>
          </p:nvPr>
        </p:nvSpPr>
        <p:spPr>
          <a:xfrm>
            <a:off x="447800" y="1985067"/>
            <a:ext cx="720000" cy="720000"/>
          </a:xfrm>
          <a:prstGeom prst="ellipse">
            <a:avLst/>
          </a:prstGeom>
          <a:noFill/>
          <a:ln>
            <a:noFill/>
          </a:ln>
        </p:spPr>
      </p:sp>
      <p:sp>
        <p:nvSpPr>
          <p:cNvPr id="684" name="Google Shape;684;p67"/>
          <p:cNvSpPr>
            <a:spLocks noGrp="1"/>
          </p:cNvSpPr>
          <p:nvPr>
            <p:ph type="pic" idx="4"/>
          </p:nvPr>
        </p:nvSpPr>
        <p:spPr>
          <a:xfrm>
            <a:off x="447800" y="2949608"/>
            <a:ext cx="720000" cy="720000"/>
          </a:xfrm>
          <a:prstGeom prst="ellipse">
            <a:avLst/>
          </a:prstGeom>
          <a:noFill/>
          <a:ln>
            <a:noFill/>
          </a:ln>
        </p:spPr>
      </p:sp>
      <p:sp>
        <p:nvSpPr>
          <p:cNvPr id="685" name="Google Shape;685;p67"/>
          <p:cNvSpPr>
            <a:spLocks noGrp="1"/>
          </p:cNvSpPr>
          <p:nvPr>
            <p:ph type="pic" idx="5"/>
          </p:nvPr>
        </p:nvSpPr>
        <p:spPr>
          <a:xfrm>
            <a:off x="447800" y="3914150"/>
            <a:ext cx="720000" cy="720000"/>
          </a:xfrm>
          <a:prstGeom prst="ellipse">
            <a:avLst/>
          </a:prstGeom>
          <a:noFill/>
          <a:ln>
            <a:noFill/>
          </a:ln>
        </p:spPr>
      </p:sp>
      <p:sp>
        <p:nvSpPr>
          <p:cNvPr id="686" name="Google Shape;686;p67"/>
          <p:cNvSpPr>
            <a:spLocks noGrp="1"/>
          </p:cNvSpPr>
          <p:nvPr>
            <p:ph type="pic" idx="6"/>
          </p:nvPr>
        </p:nvSpPr>
        <p:spPr>
          <a:xfrm>
            <a:off x="4562600" y="1018300"/>
            <a:ext cx="720000" cy="720000"/>
          </a:xfrm>
          <a:prstGeom prst="ellipse">
            <a:avLst/>
          </a:prstGeom>
          <a:noFill/>
          <a:ln>
            <a:noFill/>
          </a:ln>
        </p:spPr>
      </p:sp>
      <p:sp>
        <p:nvSpPr>
          <p:cNvPr id="687" name="Google Shape;687;p67"/>
          <p:cNvSpPr>
            <a:spLocks noGrp="1"/>
          </p:cNvSpPr>
          <p:nvPr>
            <p:ph type="pic" idx="7"/>
          </p:nvPr>
        </p:nvSpPr>
        <p:spPr>
          <a:xfrm>
            <a:off x="4562600" y="1985067"/>
            <a:ext cx="720000" cy="720000"/>
          </a:xfrm>
          <a:prstGeom prst="ellipse">
            <a:avLst/>
          </a:prstGeom>
          <a:noFill/>
          <a:ln>
            <a:noFill/>
          </a:ln>
        </p:spPr>
      </p:sp>
      <p:sp>
        <p:nvSpPr>
          <p:cNvPr id="688" name="Google Shape;688;p67"/>
          <p:cNvSpPr>
            <a:spLocks noGrp="1"/>
          </p:cNvSpPr>
          <p:nvPr>
            <p:ph type="pic" idx="8"/>
          </p:nvPr>
        </p:nvSpPr>
        <p:spPr>
          <a:xfrm>
            <a:off x="4562600" y="2949608"/>
            <a:ext cx="720000" cy="720000"/>
          </a:xfrm>
          <a:prstGeom prst="ellipse">
            <a:avLst/>
          </a:prstGeom>
          <a:noFill/>
          <a:ln>
            <a:noFill/>
          </a:ln>
        </p:spPr>
      </p:sp>
      <p:sp>
        <p:nvSpPr>
          <p:cNvPr id="689" name="Google Shape;689;p67"/>
          <p:cNvSpPr>
            <a:spLocks noGrp="1"/>
          </p:cNvSpPr>
          <p:nvPr>
            <p:ph type="pic" idx="9"/>
          </p:nvPr>
        </p:nvSpPr>
        <p:spPr>
          <a:xfrm>
            <a:off x="4562600" y="3914150"/>
            <a:ext cx="720000" cy="720000"/>
          </a:xfrm>
          <a:prstGeom prst="ellipse">
            <a:avLst/>
          </a:prstGeom>
          <a:noFill/>
          <a:ln>
            <a:noFill/>
          </a:ln>
        </p:spPr>
      </p:sp>
      <p:sp>
        <p:nvSpPr>
          <p:cNvPr id="690" name="Google Shape;690;p67"/>
          <p:cNvSpPr txBox="1">
            <a:spLocks noGrp="1"/>
          </p:cNvSpPr>
          <p:nvPr>
            <p:ph type="subTitle" idx="1"/>
          </p:nvPr>
        </p:nvSpPr>
        <p:spPr>
          <a:xfrm>
            <a:off x="1225750" y="38925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91" name="Google Shape;691;p67"/>
          <p:cNvSpPr txBox="1">
            <a:spLocks noGrp="1"/>
          </p:cNvSpPr>
          <p:nvPr>
            <p:ph type="subTitle" idx="13"/>
          </p:nvPr>
        </p:nvSpPr>
        <p:spPr>
          <a:xfrm>
            <a:off x="1225750" y="29518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92" name="Google Shape;692;p67"/>
          <p:cNvSpPr txBox="1">
            <a:spLocks noGrp="1"/>
          </p:cNvSpPr>
          <p:nvPr>
            <p:ph type="subTitle" idx="14"/>
          </p:nvPr>
        </p:nvSpPr>
        <p:spPr>
          <a:xfrm>
            <a:off x="1225750" y="1985075"/>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93" name="Google Shape;693;p67"/>
          <p:cNvSpPr txBox="1">
            <a:spLocks noGrp="1"/>
          </p:cNvSpPr>
          <p:nvPr>
            <p:ph type="subTitle" idx="15"/>
          </p:nvPr>
        </p:nvSpPr>
        <p:spPr>
          <a:xfrm>
            <a:off x="1225750" y="101830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94" name="Google Shape;694;p67"/>
          <p:cNvSpPr txBox="1">
            <a:spLocks noGrp="1"/>
          </p:cNvSpPr>
          <p:nvPr>
            <p:ph type="subTitle" idx="16"/>
          </p:nvPr>
        </p:nvSpPr>
        <p:spPr>
          <a:xfrm>
            <a:off x="5340550" y="38925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95" name="Google Shape;695;p67"/>
          <p:cNvSpPr txBox="1">
            <a:spLocks noGrp="1"/>
          </p:cNvSpPr>
          <p:nvPr>
            <p:ph type="subTitle" idx="17"/>
          </p:nvPr>
        </p:nvSpPr>
        <p:spPr>
          <a:xfrm>
            <a:off x="5340550" y="29518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96" name="Google Shape;696;p67"/>
          <p:cNvSpPr txBox="1">
            <a:spLocks noGrp="1"/>
          </p:cNvSpPr>
          <p:nvPr>
            <p:ph type="subTitle" idx="18"/>
          </p:nvPr>
        </p:nvSpPr>
        <p:spPr>
          <a:xfrm>
            <a:off x="5340550" y="1985075"/>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97" name="Google Shape;697;p67"/>
          <p:cNvSpPr txBox="1">
            <a:spLocks noGrp="1"/>
          </p:cNvSpPr>
          <p:nvPr>
            <p:ph type="subTitle" idx="19"/>
          </p:nvPr>
        </p:nvSpPr>
        <p:spPr>
          <a:xfrm>
            <a:off x="5340550" y="101830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800"/>
              <a:buFont typeface="Roboto"/>
              <a:buNone/>
              <a:defRPr sz="1800" b="1">
                <a:solidFill>
                  <a:schemeClr val="dk1"/>
                </a:solidFill>
                <a:latin typeface="Roboto"/>
                <a:ea typeface="Roboto"/>
                <a:cs typeface="Roboto"/>
                <a:sym typeface="Roboto"/>
              </a:defRPr>
            </a:lvl1pPr>
            <a:lvl2pPr lvl="1"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2pPr>
            <a:lvl3pPr lvl="2"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3pPr>
            <a:lvl4pPr lvl="3"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4pPr>
            <a:lvl5pPr lvl="4"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5pPr>
            <a:lvl6pPr lvl="5"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6pPr>
            <a:lvl7pPr lvl="6"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7pPr>
            <a:lvl8pPr lvl="7"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8pPr>
            <a:lvl9pPr lvl="8" rtl="0">
              <a:lnSpc>
                <a:spcPct val="115000"/>
              </a:lnSpc>
              <a:spcBef>
                <a:spcPts val="0"/>
              </a:spcBef>
              <a:spcAft>
                <a:spcPts val="0"/>
              </a:spcAft>
              <a:buClr>
                <a:schemeClr val="dk2"/>
              </a:buClr>
              <a:buSzPts val="1800"/>
              <a:buFont typeface="Roboto"/>
              <a:buNone/>
              <a:defRPr sz="1800">
                <a:solidFill>
                  <a:schemeClr val="dk2"/>
                </a:solidFill>
                <a:latin typeface="Roboto"/>
                <a:ea typeface="Roboto"/>
                <a:cs typeface="Roboto"/>
                <a:sym typeface="Roboto"/>
              </a:defRPr>
            </a:lvl9pPr>
          </a:lstStyle>
          <a:p>
            <a:endParaRPr/>
          </a:p>
        </p:txBody>
      </p:sp>
      <p:sp>
        <p:nvSpPr>
          <p:cNvPr id="698" name="Google Shape;698;p6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2466">
          <p15:clr>
            <a:srgbClr val="FA7B17"/>
          </p15:clr>
        </p15:guide>
        <p15:guide id="2" pos="794">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Icon 1 - Blue">
  <p:cSld name="BIG_NUMBER_3_1_2">
    <p:bg>
      <p:bgPr>
        <a:solidFill>
          <a:schemeClr val="dk1"/>
        </a:solidFill>
        <a:effectLst/>
      </p:bgPr>
    </p:bg>
    <p:spTree>
      <p:nvGrpSpPr>
        <p:cNvPr id="1" name="Shape 699"/>
        <p:cNvGrpSpPr/>
        <p:nvPr/>
      </p:nvGrpSpPr>
      <p:grpSpPr>
        <a:xfrm>
          <a:off x="0" y="0"/>
          <a:ext cx="0" cy="0"/>
          <a:chOff x="0" y="0"/>
          <a:chExt cx="0" cy="0"/>
        </a:xfrm>
      </p:grpSpPr>
      <p:sp>
        <p:nvSpPr>
          <p:cNvPr id="700" name="Google Shape;700;p68"/>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701" name="Google Shape;701;p68"/>
          <p:cNvSpPr>
            <a:spLocks noGrp="1"/>
          </p:cNvSpPr>
          <p:nvPr>
            <p:ph type="pic" idx="2"/>
          </p:nvPr>
        </p:nvSpPr>
        <p:spPr>
          <a:xfrm>
            <a:off x="447800" y="1018300"/>
            <a:ext cx="720000" cy="720000"/>
          </a:xfrm>
          <a:prstGeom prst="ellipse">
            <a:avLst/>
          </a:prstGeom>
          <a:noFill/>
          <a:ln>
            <a:noFill/>
          </a:ln>
        </p:spPr>
      </p:sp>
      <p:sp>
        <p:nvSpPr>
          <p:cNvPr id="702" name="Google Shape;702;p68"/>
          <p:cNvSpPr>
            <a:spLocks noGrp="1"/>
          </p:cNvSpPr>
          <p:nvPr>
            <p:ph type="pic" idx="3"/>
          </p:nvPr>
        </p:nvSpPr>
        <p:spPr>
          <a:xfrm>
            <a:off x="447800" y="1985067"/>
            <a:ext cx="720000" cy="720000"/>
          </a:xfrm>
          <a:prstGeom prst="ellipse">
            <a:avLst/>
          </a:prstGeom>
          <a:noFill/>
          <a:ln>
            <a:noFill/>
          </a:ln>
        </p:spPr>
      </p:sp>
      <p:sp>
        <p:nvSpPr>
          <p:cNvPr id="703" name="Google Shape;703;p68"/>
          <p:cNvSpPr>
            <a:spLocks noGrp="1"/>
          </p:cNvSpPr>
          <p:nvPr>
            <p:ph type="pic" idx="4"/>
          </p:nvPr>
        </p:nvSpPr>
        <p:spPr>
          <a:xfrm>
            <a:off x="447800" y="2949608"/>
            <a:ext cx="720000" cy="720000"/>
          </a:xfrm>
          <a:prstGeom prst="ellipse">
            <a:avLst/>
          </a:prstGeom>
          <a:noFill/>
          <a:ln>
            <a:noFill/>
          </a:ln>
        </p:spPr>
      </p:sp>
      <p:sp>
        <p:nvSpPr>
          <p:cNvPr id="704" name="Google Shape;704;p68"/>
          <p:cNvSpPr>
            <a:spLocks noGrp="1"/>
          </p:cNvSpPr>
          <p:nvPr>
            <p:ph type="pic" idx="5"/>
          </p:nvPr>
        </p:nvSpPr>
        <p:spPr>
          <a:xfrm>
            <a:off x="447800" y="3914150"/>
            <a:ext cx="720000" cy="720000"/>
          </a:xfrm>
          <a:prstGeom prst="ellipse">
            <a:avLst/>
          </a:prstGeom>
          <a:noFill/>
          <a:ln>
            <a:noFill/>
          </a:ln>
        </p:spPr>
      </p:sp>
      <p:sp>
        <p:nvSpPr>
          <p:cNvPr id="705" name="Google Shape;705;p68"/>
          <p:cNvSpPr>
            <a:spLocks noGrp="1"/>
          </p:cNvSpPr>
          <p:nvPr>
            <p:ph type="pic" idx="6"/>
          </p:nvPr>
        </p:nvSpPr>
        <p:spPr>
          <a:xfrm>
            <a:off x="4562600" y="1018300"/>
            <a:ext cx="720000" cy="720000"/>
          </a:xfrm>
          <a:prstGeom prst="ellipse">
            <a:avLst/>
          </a:prstGeom>
          <a:noFill/>
          <a:ln>
            <a:noFill/>
          </a:ln>
        </p:spPr>
      </p:sp>
      <p:sp>
        <p:nvSpPr>
          <p:cNvPr id="706" name="Google Shape;706;p68"/>
          <p:cNvSpPr>
            <a:spLocks noGrp="1"/>
          </p:cNvSpPr>
          <p:nvPr>
            <p:ph type="pic" idx="7"/>
          </p:nvPr>
        </p:nvSpPr>
        <p:spPr>
          <a:xfrm>
            <a:off x="4562600" y="1985067"/>
            <a:ext cx="720000" cy="720000"/>
          </a:xfrm>
          <a:prstGeom prst="ellipse">
            <a:avLst/>
          </a:prstGeom>
          <a:noFill/>
          <a:ln>
            <a:noFill/>
          </a:ln>
        </p:spPr>
      </p:sp>
      <p:sp>
        <p:nvSpPr>
          <p:cNvPr id="707" name="Google Shape;707;p68"/>
          <p:cNvSpPr>
            <a:spLocks noGrp="1"/>
          </p:cNvSpPr>
          <p:nvPr>
            <p:ph type="pic" idx="8"/>
          </p:nvPr>
        </p:nvSpPr>
        <p:spPr>
          <a:xfrm>
            <a:off x="4562600" y="2949608"/>
            <a:ext cx="720000" cy="720000"/>
          </a:xfrm>
          <a:prstGeom prst="ellipse">
            <a:avLst/>
          </a:prstGeom>
          <a:noFill/>
          <a:ln>
            <a:noFill/>
          </a:ln>
        </p:spPr>
      </p:sp>
      <p:sp>
        <p:nvSpPr>
          <p:cNvPr id="708" name="Google Shape;708;p68"/>
          <p:cNvSpPr>
            <a:spLocks noGrp="1"/>
          </p:cNvSpPr>
          <p:nvPr>
            <p:ph type="pic" idx="9"/>
          </p:nvPr>
        </p:nvSpPr>
        <p:spPr>
          <a:xfrm>
            <a:off x="4562600" y="3914150"/>
            <a:ext cx="720000" cy="720000"/>
          </a:xfrm>
          <a:prstGeom prst="ellipse">
            <a:avLst/>
          </a:prstGeom>
          <a:noFill/>
          <a:ln>
            <a:noFill/>
          </a:ln>
        </p:spPr>
      </p:sp>
      <p:sp>
        <p:nvSpPr>
          <p:cNvPr id="709" name="Google Shape;709;p68"/>
          <p:cNvSpPr txBox="1">
            <a:spLocks noGrp="1"/>
          </p:cNvSpPr>
          <p:nvPr>
            <p:ph type="subTitle" idx="1"/>
          </p:nvPr>
        </p:nvSpPr>
        <p:spPr>
          <a:xfrm>
            <a:off x="1225750" y="38925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710" name="Google Shape;710;p68"/>
          <p:cNvSpPr txBox="1">
            <a:spLocks noGrp="1"/>
          </p:cNvSpPr>
          <p:nvPr>
            <p:ph type="subTitle" idx="13"/>
          </p:nvPr>
        </p:nvSpPr>
        <p:spPr>
          <a:xfrm>
            <a:off x="1225750" y="29518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711" name="Google Shape;711;p68"/>
          <p:cNvSpPr txBox="1">
            <a:spLocks noGrp="1"/>
          </p:cNvSpPr>
          <p:nvPr>
            <p:ph type="subTitle" idx="14"/>
          </p:nvPr>
        </p:nvSpPr>
        <p:spPr>
          <a:xfrm>
            <a:off x="1225750" y="1985075"/>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712" name="Google Shape;712;p68"/>
          <p:cNvSpPr txBox="1">
            <a:spLocks noGrp="1"/>
          </p:cNvSpPr>
          <p:nvPr>
            <p:ph type="subTitle" idx="15"/>
          </p:nvPr>
        </p:nvSpPr>
        <p:spPr>
          <a:xfrm>
            <a:off x="1225750" y="101830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713" name="Google Shape;713;p68"/>
          <p:cNvSpPr txBox="1">
            <a:spLocks noGrp="1"/>
          </p:cNvSpPr>
          <p:nvPr>
            <p:ph type="subTitle" idx="16"/>
          </p:nvPr>
        </p:nvSpPr>
        <p:spPr>
          <a:xfrm>
            <a:off x="5340550" y="38925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714" name="Google Shape;714;p68"/>
          <p:cNvSpPr txBox="1">
            <a:spLocks noGrp="1"/>
          </p:cNvSpPr>
          <p:nvPr>
            <p:ph type="subTitle" idx="17"/>
          </p:nvPr>
        </p:nvSpPr>
        <p:spPr>
          <a:xfrm>
            <a:off x="5340550" y="295185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715" name="Google Shape;715;p68"/>
          <p:cNvSpPr txBox="1">
            <a:spLocks noGrp="1"/>
          </p:cNvSpPr>
          <p:nvPr>
            <p:ph type="subTitle" idx="18"/>
          </p:nvPr>
        </p:nvSpPr>
        <p:spPr>
          <a:xfrm>
            <a:off x="5340550" y="1985075"/>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716" name="Google Shape;716;p68"/>
          <p:cNvSpPr txBox="1">
            <a:spLocks noGrp="1"/>
          </p:cNvSpPr>
          <p:nvPr>
            <p:ph type="subTitle" idx="19"/>
          </p:nvPr>
        </p:nvSpPr>
        <p:spPr>
          <a:xfrm>
            <a:off x="5340550" y="1018300"/>
            <a:ext cx="3278700" cy="7200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1800"/>
              <a:buFont typeface="Roboto"/>
              <a:buNone/>
              <a:defRPr sz="1800" b="1">
                <a:solidFill>
                  <a:schemeClr val="lt1"/>
                </a:solidFill>
                <a:latin typeface="Roboto"/>
                <a:ea typeface="Roboto"/>
                <a:cs typeface="Roboto"/>
                <a:sym typeface="Roboto"/>
              </a:defRPr>
            </a:lvl1pPr>
            <a:lvl2pPr lvl="1"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2pPr>
            <a:lvl3pPr lvl="2"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3pPr>
            <a:lvl4pPr lvl="3"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lvl="4"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lvl="5"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lvl="6"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lvl="7"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lvl="8" rtl="0">
              <a:lnSpc>
                <a:spcPct val="115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9pPr>
          </a:lstStyle>
          <a:p>
            <a:endParaRPr/>
          </a:p>
        </p:txBody>
      </p:sp>
      <p:sp>
        <p:nvSpPr>
          <p:cNvPr id="717" name="Google Shape;717;p6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718" name="Google Shape;718;p6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2466">
          <p15:clr>
            <a:srgbClr val="FA7B17"/>
          </p15:clr>
        </p15:guide>
        <p15:guide id="2" pos="794">
          <p15:clr>
            <a:srgbClr val="FA7B17"/>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 White">
  <p:cSld name="BIG_NUMBER_4">
    <p:spTree>
      <p:nvGrpSpPr>
        <p:cNvPr id="1" name="Shape 719"/>
        <p:cNvGrpSpPr/>
        <p:nvPr/>
      </p:nvGrpSpPr>
      <p:grpSpPr>
        <a:xfrm>
          <a:off x="0" y="0"/>
          <a:ext cx="0" cy="0"/>
          <a:chOff x="0" y="0"/>
          <a:chExt cx="0" cy="0"/>
        </a:xfrm>
      </p:grpSpPr>
      <p:sp>
        <p:nvSpPr>
          <p:cNvPr id="720" name="Google Shape;720;p6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721" name="Google Shape;721;p69"/>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22" name="Google Shape;722;p6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 Blue">
  <p:cSld name="BIG_NUMBER_4_1">
    <p:bg>
      <p:bgPr>
        <a:solidFill>
          <a:schemeClr val="dk1"/>
        </a:solidFill>
        <a:effectLst/>
      </p:bgPr>
    </p:bg>
    <p:spTree>
      <p:nvGrpSpPr>
        <p:cNvPr id="1" name="Shape 723"/>
        <p:cNvGrpSpPr/>
        <p:nvPr/>
      </p:nvGrpSpPr>
      <p:grpSpPr>
        <a:xfrm>
          <a:off x="0" y="0"/>
          <a:ext cx="0" cy="0"/>
          <a:chOff x="0" y="0"/>
          <a:chExt cx="0" cy="0"/>
        </a:xfrm>
      </p:grpSpPr>
      <p:sp>
        <p:nvSpPr>
          <p:cNvPr id="724" name="Google Shape;724;p70"/>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000"/>
              <a:buFont typeface="Roboto"/>
              <a:buNone/>
              <a:defRPr sz="3000" b="1">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2pPr>
            <a:lvl3pPr lvl="2"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3pPr>
            <a:lvl4pPr lvl="3"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4pPr>
            <a:lvl5pPr lvl="4"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5pPr>
            <a:lvl6pPr lvl="5"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6pPr>
            <a:lvl7pPr lvl="6"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7pPr>
            <a:lvl8pPr lvl="7"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8pPr>
            <a:lvl9pPr lvl="8" rtl="0">
              <a:spcBef>
                <a:spcPts val="0"/>
              </a:spcBef>
              <a:spcAft>
                <a:spcPts val="0"/>
              </a:spcAft>
              <a:buClr>
                <a:schemeClr val="lt1"/>
              </a:buClr>
              <a:buSzPts val="3000"/>
              <a:buFont typeface="Roboto"/>
              <a:buNone/>
              <a:defRPr sz="3000">
                <a:solidFill>
                  <a:schemeClr val="lt1"/>
                </a:solidFill>
                <a:latin typeface="Roboto"/>
                <a:ea typeface="Roboto"/>
                <a:cs typeface="Roboto"/>
                <a:sym typeface="Roboto"/>
              </a:defRPr>
            </a:lvl9pPr>
          </a:lstStyle>
          <a:p>
            <a:endParaRPr/>
          </a:p>
        </p:txBody>
      </p:sp>
      <p:sp>
        <p:nvSpPr>
          <p:cNvPr id="725" name="Google Shape;725;p7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726" name="Google Shape;726;p7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Divider 2A">
  <p:cSld name="TITLE_AND_TWO_COLUMNS_1">
    <p:bg>
      <p:bgPr>
        <a:solidFill>
          <a:schemeClr val="lt1"/>
        </a:solidFill>
        <a:effectLst/>
      </p:bgPr>
    </p:bg>
    <p:spTree>
      <p:nvGrpSpPr>
        <p:cNvPr id="1" name="Shape 43"/>
        <p:cNvGrpSpPr/>
        <p:nvPr/>
      </p:nvGrpSpPr>
      <p:grpSpPr>
        <a:xfrm>
          <a:off x="0" y="0"/>
          <a:ext cx="0" cy="0"/>
          <a:chOff x="0" y="0"/>
          <a:chExt cx="0" cy="0"/>
        </a:xfrm>
      </p:grpSpPr>
      <p:sp>
        <p:nvSpPr>
          <p:cNvPr id="44" name="Google Shape;44;p8"/>
          <p:cNvSpPr txBox="1">
            <a:spLocks noGrp="1"/>
          </p:cNvSpPr>
          <p:nvPr>
            <p:ph type="subTitle" idx="1"/>
          </p:nvPr>
        </p:nvSpPr>
        <p:spPr>
          <a:xfrm>
            <a:off x="377550" y="2637175"/>
            <a:ext cx="6462600" cy="32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200"/>
              <a:buFont typeface="Roboto"/>
              <a:buNone/>
              <a:defRPr sz="1200">
                <a:solidFill>
                  <a:schemeClr val="dk1"/>
                </a:solidFill>
                <a:latin typeface="Roboto"/>
                <a:ea typeface="Roboto"/>
                <a:cs typeface="Roboto"/>
                <a:sym typeface="Robot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45" name="Google Shape;45;p8"/>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3400"/>
              <a:buFont typeface="Roboto"/>
              <a:buNone/>
              <a:defRPr sz="3400" b="1">
                <a:solidFill>
                  <a:schemeClr val="dk1"/>
                </a:solidFill>
                <a:latin typeface="Roboto"/>
                <a:ea typeface="Roboto"/>
                <a:cs typeface="Roboto"/>
                <a:sym typeface="Roboto"/>
              </a:defRPr>
            </a:lvl1pPr>
            <a:lvl2pPr lvl="1"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2pPr>
            <a:lvl3pPr lvl="2"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3pPr>
            <a:lvl4pPr lvl="3"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4pPr>
            <a:lvl5pPr lvl="4"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5pPr>
            <a:lvl6pPr lvl="5"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6pPr>
            <a:lvl7pPr lvl="6"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7pPr>
            <a:lvl8pPr lvl="7"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8pPr>
            <a:lvl9pPr lvl="8"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9pPr>
          </a:lstStyle>
          <a:p>
            <a:endParaRPr/>
          </a:p>
        </p:txBody>
      </p:sp>
      <p:cxnSp>
        <p:nvCxnSpPr>
          <p:cNvPr id="46" name="Google Shape;46;p8"/>
          <p:cNvCxnSpPr/>
          <p:nvPr/>
        </p:nvCxnSpPr>
        <p:spPr>
          <a:xfrm>
            <a:off x="-14991" y="4680000"/>
            <a:ext cx="9174000" cy="3600"/>
          </a:xfrm>
          <a:prstGeom prst="straightConnector1">
            <a:avLst/>
          </a:prstGeom>
          <a:noFill/>
          <a:ln w="114300" cap="flat" cmpd="sng">
            <a:solidFill>
              <a:schemeClr val="dk1"/>
            </a:solidFill>
            <a:prstDash val="solid"/>
            <a:round/>
            <a:headEnd type="none" w="med" len="med"/>
            <a:tailEnd type="none" w="med" len="med"/>
          </a:ln>
        </p:spPr>
      </p:cxnSp>
      <p:pic>
        <p:nvPicPr>
          <p:cNvPr id="47" name="Google Shape;47;p8"/>
          <p:cNvPicPr preferRelativeResize="0"/>
          <p:nvPr/>
        </p:nvPicPr>
        <p:blipFill>
          <a:blip r:embed="rId2">
            <a:alphaModFix/>
          </a:blip>
          <a:stretch>
            <a:fillRect/>
          </a:stretch>
        </p:blipFill>
        <p:spPr>
          <a:xfrm>
            <a:off x="399825" y="414650"/>
            <a:ext cx="1723849" cy="464874"/>
          </a:xfrm>
          <a:prstGeom prst="rect">
            <a:avLst/>
          </a:prstGeom>
          <a:noFill/>
          <a:ln>
            <a:noFill/>
          </a:ln>
        </p:spPr>
      </p:pic>
      <p:pic>
        <p:nvPicPr>
          <p:cNvPr id="48" name="Google Shape;48;p8"/>
          <p:cNvPicPr preferRelativeResize="0"/>
          <p:nvPr/>
        </p:nvPicPr>
        <p:blipFill>
          <a:blip r:embed="rId3">
            <a:alphaModFix/>
          </a:blip>
          <a:stretch>
            <a:fillRect/>
          </a:stretch>
        </p:blipFill>
        <p:spPr>
          <a:xfrm>
            <a:off x="7560000" y="3715050"/>
            <a:ext cx="999525" cy="999525"/>
          </a:xfrm>
          <a:prstGeom prst="rect">
            <a:avLst/>
          </a:prstGeom>
          <a:noFill/>
          <a:ln>
            <a:noFill/>
          </a:ln>
        </p:spPr>
      </p:pic>
      <p:sp>
        <p:nvSpPr>
          <p:cNvPr id="49" name="Google Shape;49;p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latin typeface="Roboto"/>
                <a:ea typeface="Roboto"/>
                <a:cs typeface="Roboto"/>
                <a:sym typeface="Roboto"/>
              </a:defRPr>
            </a:lvl1pPr>
            <a:lvl2pPr lvl="1" rtl="0">
              <a:buNone/>
              <a:defRPr>
                <a:solidFill>
                  <a:schemeClr val="dk1"/>
                </a:solidFill>
                <a:latin typeface="Roboto"/>
                <a:ea typeface="Roboto"/>
                <a:cs typeface="Roboto"/>
                <a:sym typeface="Roboto"/>
              </a:defRPr>
            </a:lvl2pPr>
            <a:lvl3pPr lvl="2" rtl="0">
              <a:buNone/>
              <a:defRPr>
                <a:solidFill>
                  <a:schemeClr val="dk1"/>
                </a:solidFill>
                <a:latin typeface="Roboto"/>
                <a:ea typeface="Roboto"/>
                <a:cs typeface="Roboto"/>
                <a:sym typeface="Roboto"/>
              </a:defRPr>
            </a:lvl3pPr>
            <a:lvl4pPr lvl="3" rtl="0">
              <a:buNone/>
              <a:defRPr>
                <a:solidFill>
                  <a:schemeClr val="dk1"/>
                </a:solidFill>
                <a:latin typeface="Roboto"/>
                <a:ea typeface="Roboto"/>
                <a:cs typeface="Roboto"/>
                <a:sym typeface="Roboto"/>
              </a:defRPr>
            </a:lvl4pPr>
            <a:lvl5pPr lvl="4" rtl="0">
              <a:buNone/>
              <a:defRPr>
                <a:solidFill>
                  <a:schemeClr val="dk1"/>
                </a:solidFill>
                <a:latin typeface="Roboto"/>
                <a:ea typeface="Roboto"/>
                <a:cs typeface="Roboto"/>
                <a:sym typeface="Roboto"/>
              </a:defRPr>
            </a:lvl5pPr>
            <a:lvl6pPr lvl="5" rtl="0">
              <a:buNone/>
              <a:defRPr>
                <a:solidFill>
                  <a:schemeClr val="dk1"/>
                </a:solidFill>
                <a:latin typeface="Roboto"/>
                <a:ea typeface="Roboto"/>
                <a:cs typeface="Roboto"/>
                <a:sym typeface="Roboto"/>
              </a:defRPr>
            </a:lvl6pPr>
            <a:lvl7pPr lvl="6" rtl="0">
              <a:buNone/>
              <a:defRPr>
                <a:solidFill>
                  <a:schemeClr val="dk1"/>
                </a:solidFill>
                <a:latin typeface="Roboto"/>
                <a:ea typeface="Roboto"/>
                <a:cs typeface="Roboto"/>
                <a:sym typeface="Roboto"/>
              </a:defRPr>
            </a:lvl7pPr>
            <a:lvl8pPr lvl="7" rtl="0">
              <a:buNone/>
              <a:defRPr>
                <a:solidFill>
                  <a:schemeClr val="dk1"/>
                </a:solidFill>
                <a:latin typeface="Roboto"/>
                <a:ea typeface="Roboto"/>
                <a:cs typeface="Roboto"/>
                <a:sym typeface="Roboto"/>
              </a:defRPr>
            </a:lvl8pPr>
            <a:lvl9pPr lvl="8" rtl="0">
              <a:buNone/>
              <a:defRPr>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309">
          <p15:clr>
            <a:srgbClr val="FA7B17"/>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1">
  <p:cSld name="CUSTOM_10">
    <p:spTree>
      <p:nvGrpSpPr>
        <p:cNvPr id="1" name="Shape 727"/>
        <p:cNvGrpSpPr/>
        <p:nvPr/>
      </p:nvGrpSpPr>
      <p:grpSpPr>
        <a:xfrm>
          <a:off x="0" y="0"/>
          <a:ext cx="0" cy="0"/>
          <a:chOff x="0" y="0"/>
          <a:chExt cx="0" cy="0"/>
        </a:xfrm>
      </p:grpSpPr>
      <p:sp>
        <p:nvSpPr>
          <p:cNvPr id="728" name="Google Shape;728;p7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lick 5 - Stakeholders - White">
  <p:cSld name="CUSTOM_7_2_1_2_1_1">
    <p:bg>
      <p:bgPr>
        <a:solidFill>
          <a:schemeClr val="lt1"/>
        </a:solidFill>
        <a:effectLst/>
      </p:bgPr>
    </p:bg>
    <p:spTree>
      <p:nvGrpSpPr>
        <p:cNvPr id="1" name="Shape 729"/>
        <p:cNvGrpSpPr/>
        <p:nvPr/>
      </p:nvGrpSpPr>
      <p:grpSpPr>
        <a:xfrm>
          <a:off x="0" y="0"/>
          <a:ext cx="0" cy="0"/>
          <a:chOff x="0" y="0"/>
          <a:chExt cx="0" cy="0"/>
        </a:xfrm>
      </p:grpSpPr>
      <p:sp>
        <p:nvSpPr>
          <p:cNvPr id="730" name="Google Shape;730;p72"/>
          <p:cNvSpPr/>
          <p:nvPr/>
        </p:nvSpPr>
        <p:spPr>
          <a:xfrm>
            <a:off x="374400" y="1072184"/>
            <a:ext cx="8456700" cy="3449100"/>
          </a:xfrm>
          <a:prstGeom prst="roundRect">
            <a:avLst>
              <a:gd name="adj" fmla="val 5095"/>
            </a:avLst>
          </a:prstGeom>
          <a:solidFill>
            <a:schemeClr val="dk2"/>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Click </a:t>
            </a:r>
            <a:r>
              <a:rPr lang="en-GB" sz="1800" b="1">
                <a:solidFill>
                  <a:srgbClr val="FFFFFF"/>
                </a:solidFill>
                <a:latin typeface="Roboto"/>
                <a:ea typeface="Roboto"/>
                <a:cs typeface="Roboto"/>
                <a:sym typeface="Roboto"/>
              </a:rPr>
              <a:t>Learning</a:t>
            </a:r>
            <a:endParaRPr sz="1800" b="1">
              <a:solidFill>
                <a:srgbClr val="FFFFFF"/>
              </a:solidFill>
              <a:latin typeface="Roboto"/>
              <a:ea typeface="Roboto"/>
              <a:cs typeface="Roboto"/>
              <a:sym typeface="Roboto"/>
            </a:endParaRPr>
          </a:p>
          <a:p>
            <a:pPr marL="0" marR="0" lvl="0" indent="0" algn="ctr" rtl="0">
              <a:lnSpc>
                <a:spcPct val="115000"/>
              </a:lnSpc>
              <a:spcBef>
                <a:spcPts val="400"/>
              </a:spcBef>
              <a:spcAft>
                <a:spcPts val="0"/>
              </a:spcAft>
              <a:buClr>
                <a:srgbClr val="FFFFFF"/>
              </a:buClr>
              <a:buSzPts val="1200"/>
              <a:buFont typeface="Arial"/>
              <a:buNone/>
            </a:pPr>
            <a:r>
              <a:rPr lang="en-GB" sz="1600">
                <a:solidFill>
                  <a:schemeClr val="lt1"/>
                </a:solidFill>
                <a:latin typeface="Roboto"/>
                <a:ea typeface="Roboto"/>
                <a:cs typeface="Roboto"/>
                <a:sym typeface="Roboto"/>
              </a:rPr>
              <a:t>Strategic input &amp; planning</a:t>
            </a:r>
            <a:endParaRPr sz="1600">
              <a:latin typeface="Roboto"/>
              <a:ea typeface="Roboto"/>
              <a:cs typeface="Roboto"/>
              <a:sym typeface="Roboto"/>
            </a:endParaRPr>
          </a:p>
          <a:p>
            <a:pPr marL="0" lvl="0" indent="0" algn="ctr" rtl="0">
              <a:spcBef>
                <a:spcPts val="400"/>
              </a:spcBef>
              <a:spcAft>
                <a:spcPts val="0"/>
              </a:spcAft>
              <a:buNone/>
            </a:pPr>
            <a:r>
              <a:rPr lang="en-GB" sz="1600">
                <a:solidFill>
                  <a:schemeClr val="lt1"/>
                </a:solidFill>
                <a:latin typeface="Roboto"/>
                <a:ea typeface="Roboto"/>
                <a:cs typeface="Roboto"/>
                <a:sym typeface="Roboto"/>
              </a:rPr>
              <a:t>Implementation</a:t>
            </a:r>
            <a:endParaRPr sz="1600">
              <a:latin typeface="Roboto"/>
              <a:ea typeface="Roboto"/>
              <a:cs typeface="Roboto"/>
              <a:sym typeface="Roboto"/>
            </a:endParaRPr>
          </a:p>
          <a:p>
            <a:pPr marL="0" lvl="0" indent="0" algn="ctr" rtl="0">
              <a:spcBef>
                <a:spcPts val="400"/>
              </a:spcBef>
              <a:spcAft>
                <a:spcPts val="400"/>
              </a:spcAft>
              <a:buNone/>
            </a:pPr>
            <a:r>
              <a:rPr lang="en-GB" sz="1600">
                <a:solidFill>
                  <a:schemeClr val="lt1"/>
                </a:solidFill>
                <a:latin typeface="Roboto"/>
                <a:ea typeface="Roboto"/>
                <a:cs typeface="Roboto"/>
                <a:sym typeface="Roboto"/>
              </a:rPr>
              <a:t>M&amp;E &amp; support</a:t>
            </a:r>
            <a:endParaRPr sz="1800" b="1">
              <a:solidFill>
                <a:srgbClr val="FFFFFF"/>
              </a:solidFill>
              <a:latin typeface="Roboto"/>
              <a:ea typeface="Roboto"/>
              <a:cs typeface="Roboto"/>
              <a:sym typeface="Roboto"/>
            </a:endParaRPr>
          </a:p>
        </p:txBody>
      </p:sp>
      <p:sp>
        <p:nvSpPr>
          <p:cNvPr id="731" name="Google Shape;731;p72"/>
          <p:cNvSpPr/>
          <p:nvPr/>
        </p:nvSpPr>
        <p:spPr>
          <a:xfrm>
            <a:off x="6069823" y="2860450"/>
            <a:ext cx="2628000" cy="1508400"/>
          </a:xfrm>
          <a:prstGeom prst="roundRect">
            <a:avLst>
              <a:gd name="adj" fmla="val 5095"/>
            </a:avLst>
          </a:prstGeom>
          <a:solidFill>
            <a:srgbClr val="001E50"/>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Facilitator</a:t>
            </a:r>
            <a:endParaRPr sz="1800" b="1">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Point of contact</a:t>
            </a:r>
            <a:endParaRPr sz="1600">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Implementation</a:t>
            </a:r>
            <a:endParaRPr sz="1600">
              <a:solidFill>
                <a:srgbClr val="FFFFFF"/>
              </a:solidFill>
              <a:latin typeface="Roboto"/>
              <a:ea typeface="Roboto"/>
              <a:cs typeface="Roboto"/>
              <a:sym typeface="Roboto"/>
            </a:endParaRPr>
          </a:p>
          <a:p>
            <a:pPr marL="0" marR="0" lvl="0" indent="0" algn="ctr" rtl="0">
              <a:lnSpc>
                <a:spcPct val="115000"/>
              </a:lnSpc>
              <a:spcBef>
                <a:spcPts val="400"/>
              </a:spcBef>
              <a:spcAft>
                <a:spcPts val="400"/>
              </a:spcAft>
              <a:buNone/>
            </a:pPr>
            <a:r>
              <a:rPr lang="en-GB" sz="1600">
                <a:solidFill>
                  <a:srgbClr val="FFFFFF"/>
                </a:solidFill>
                <a:latin typeface="Roboto"/>
                <a:ea typeface="Roboto"/>
                <a:cs typeface="Roboto"/>
                <a:sym typeface="Roboto"/>
              </a:rPr>
              <a:t>D</a:t>
            </a:r>
            <a:r>
              <a:rPr lang="en-GB" sz="1600" i="0" u="none" strike="noStrike" cap="none">
                <a:solidFill>
                  <a:srgbClr val="FFFFFF"/>
                </a:solidFill>
                <a:latin typeface="Roboto"/>
                <a:ea typeface="Roboto"/>
                <a:cs typeface="Roboto"/>
                <a:sym typeface="Roboto"/>
              </a:rPr>
              <a:t>ay</a:t>
            </a:r>
            <a:r>
              <a:rPr lang="en-GB" sz="1600">
                <a:solidFill>
                  <a:srgbClr val="FFFFFF"/>
                </a:solidFill>
                <a:latin typeface="Roboto"/>
                <a:ea typeface="Roboto"/>
                <a:cs typeface="Roboto"/>
                <a:sym typeface="Roboto"/>
              </a:rPr>
              <a:t>-</a:t>
            </a:r>
            <a:r>
              <a:rPr lang="en-GB" sz="1600" i="0" u="none" strike="noStrike" cap="none">
                <a:solidFill>
                  <a:srgbClr val="FFFFFF"/>
                </a:solidFill>
                <a:latin typeface="Roboto"/>
                <a:ea typeface="Roboto"/>
                <a:cs typeface="Roboto"/>
                <a:sym typeface="Roboto"/>
              </a:rPr>
              <a:t>to</a:t>
            </a:r>
            <a:r>
              <a:rPr lang="en-GB" sz="1600">
                <a:solidFill>
                  <a:srgbClr val="FFFFFF"/>
                </a:solidFill>
                <a:latin typeface="Roboto"/>
                <a:ea typeface="Roboto"/>
                <a:cs typeface="Roboto"/>
                <a:sym typeface="Roboto"/>
              </a:rPr>
              <a:t>-</a:t>
            </a:r>
            <a:r>
              <a:rPr lang="en-GB" sz="1600" i="0" u="none" strike="noStrike" cap="none">
                <a:solidFill>
                  <a:srgbClr val="FFFFFF"/>
                </a:solidFill>
                <a:latin typeface="Roboto"/>
                <a:ea typeface="Roboto"/>
                <a:cs typeface="Roboto"/>
                <a:sym typeface="Roboto"/>
              </a:rPr>
              <a:t>day running </a:t>
            </a:r>
            <a:endParaRPr sz="1600" i="0" u="none" strike="noStrike" cap="none">
              <a:solidFill>
                <a:srgbClr val="FFFFFF"/>
              </a:solidFill>
              <a:latin typeface="Roboto"/>
              <a:ea typeface="Roboto"/>
              <a:cs typeface="Roboto"/>
              <a:sym typeface="Roboto"/>
            </a:endParaRPr>
          </a:p>
        </p:txBody>
      </p:sp>
      <p:sp>
        <p:nvSpPr>
          <p:cNvPr id="732" name="Google Shape;732;p72"/>
          <p:cNvSpPr/>
          <p:nvPr/>
        </p:nvSpPr>
        <p:spPr>
          <a:xfrm>
            <a:off x="505675" y="2860450"/>
            <a:ext cx="2628000" cy="1508400"/>
          </a:xfrm>
          <a:prstGeom prst="roundRect">
            <a:avLst>
              <a:gd name="adj" fmla="val 5095"/>
            </a:avLst>
          </a:prstGeom>
          <a:solidFill>
            <a:schemeClr val="lt2"/>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School</a:t>
            </a:r>
            <a:endParaRPr sz="1800" b="1" i="0" u="none" strike="noStrike" cap="none">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Commitment  </a:t>
            </a:r>
            <a:endParaRPr sz="1600">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a:solidFill>
                  <a:schemeClr val="lt1"/>
                </a:solidFill>
                <a:latin typeface="Roboto"/>
                <a:ea typeface="Roboto"/>
                <a:cs typeface="Roboto"/>
                <a:sym typeface="Roboto"/>
              </a:rPr>
              <a:t>Timetabling / </a:t>
            </a:r>
            <a:r>
              <a:rPr lang="en-GB" sz="1600">
                <a:solidFill>
                  <a:srgbClr val="FFFFFF"/>
                </a:solidFill>
                <a:latin typeface="Roboto"/>
                <a:ea typeface="Roboto"/>
                <a:cs typeface="Roboto"/>
                <a:sym typeface="Roboto"/>
              </a:rPr>
              <a:t>Drive use</a:t>
            </a:r>
            <a:endParaRPr sz="1600">
              <a:latin typeface="Roboto"/>
              <a:ea typeface="Roboto"/>
              <a:cs typeface="Roboto"/>
              <a:sym typeface="Roboto"/>
            </a:endParaRPr>
          </a:p>
          <a:p>
            <a:pPr marL="0" marR="0" lvl="0" indent="0" algn="ctr" rtl="0">
              <a:lnSpc>
                <a:spcPct val="115000"/>
              </a:lnSpc>
              <a:spcBef>
                <a:spcPts val="400"/>
              </a:spcBef>
              <a:spcAft>
                <a:spcPts val="400"/>
              </a:spcAft>
              <a:buNone/>
            </a:pPr>
            <a:r>
              <a:rPr lang="en-GB" sz="1600" i="0" u="none" strike="noStrike" cap="none">
                <a:solidFill>
                  <a:srgbClr val="FFFFFF"/>
                </a:solidFill>
                <a:latin typeface="Roboto"/>
                <a:ea typeface="Roboto"/>
                <a:cs typeface="Roboto"/>
                <a:sym typeface="Roboto"/>
              </a:rPr>
              <a:t>Facilitato</a:t>
            </a:r>
            <a:r>
              <a:rPr lang="en-GB" sz="1600">
                <a:solidFill>
                  <a:srgbClr val="FFFFFF"/>
                </a:solidFill>
                <a:latin typeface="Roboto"/>
                <a:ea typeface="Roboto"/>
                <a:cs typeface="Roboto"/>
                <a:sym typeface="Roboto"/>
              </a:rPr>
              <a:t>rs</a:t>
            </a:r>
            <a:r>
              <a:rPr lang="en-GB" sz="1600" i="0" u="none" strike="noStrike" cap="none">
                <a:solidFill>
                  <a:srgbClr val="FFFFFF"/>
                </a:solidFill>
                <a:latin typeface="Roboto"/>
                <a:ea typeface="Roboto"/>
                <a:cs typeface="Roboto"/>
                <a:sym typeface="Roboto"/>
              </a:rPr>
              <a:t> </a:t>
            </a:r>
            <a:endParaRPr sz="1600">
              <a:latin typeface="Roboto"/>
              <a:ea typeface="Roboto"/>
              <a:cs typeface="Roboto"/>
              <a:sym typeface="Roboto"/>
            </a:endParaRPr>
          </a:p>
        </p:txBody>
      </p:sp>
      <p:sp>
        <p:nvSpPr>
          <p:cNvPr id="733" name="Google Shape;733;p72"/>
          <p:cNvSpPr/>
          <p:nvPr/>
        </p:nvSpPr>
        <p:spPr>
          <a:xfrm>
            <a:off x="505675" y="1243851"/>
            <a:ext cx="2628000" cy="1508400"/>
          </a:xfrm>
          <a:prstGeom prst="roundRect">
            <a:avLst>
              <a:gd name="adj" fmla="val 5095"/>
            </a:avLst>
          </a:prstGeom>
          <a:solidFill>
            <a:schemeClr val="lt2"/>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a:solidFill>
                  <a:srgbClr val="FFFFFF"/>
                </a:solidFill>
                <a:latin typeface="Roboto"/>
                <a:ea typeface="Roboto"/>
                <a:cs typeface="Roboto"/>
                <a:sym typeface="Roboto"/>
              </a:rPr>
              <a:t>Province / District</a:t>
            </a:r>
            <a:endParaRPr sz="1800">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Strategic input </a:t>
            </a:r>
            <a:r>
              <a:rPr lang="en-GB" sz="1600">
                <a:solidFill>
                  <a:srgbClr val="FFFFFF"/>
                </a:solidFill>
                <a:latin typeface="Roboto"/>
                <a:ea typeface="Roboto"/>
                <a:cs typeface="Roboto"/>
                <a:sym typeface="Roboto"/>
              </a:rPr>
              <a:t>&amp;</a:t>
            </a:r>
            <a:r>
              <a:rPr lang="en-GB" sz="1600" i="0" u="none" strike="noStrike" cap="none">
                <a:solidFill>
                  <a:srgbClr val="FFFFFF"/>
                </a:solidFill>
                <a:latin typeface="Roboto"/>
                <a:ea typeface="Roboto"/>
                <a:cs typeface="Roboto"/>
                <a:sym typeface="Roboto"/>
              </a:rPr>
              <a:t> planning</a:t>
            </a:r>
            <a:endParaRPr sz="1600">
              <a:latin typeface="Roboto"/>
              <a:ea typeface="Roboto"/>
              <a:cs typeface="Roboto"/>
              <a:sym typeface="Roboto"/>
            </a:endParaRPr>
          </a:p>
          <a:p>
            <a:pPr marL="0" marR="0" lvl="0" indent="0" algn="ctr" rtl="0">
              <a:lnSpc>
                <a:spcPct val="115000"/>
              </a:lnSpc>
              <a:spcBef>
                <a:spcPts val="400"/>
              </a:spcBef>
              <a:spcAft>
                <a:spcPts val="400"/>
              </a:spcAft>
              <a:buNone/>
            </a:pPr>
            <a:r>
              <a:rPr lang="en-GB" sz="1600" i="0" u="none" strike="noStrike" cap="none">
                <a:solidFill>
                  <a:srgbClr val="FFFFFF"/>
                </a:solidFill>
                <a:latin typeface="Roboto"/>
                <a:ea typeface="Roboto"/>
                <a:cs typeface="Roboto"/>
                <a:sym typeface="Roboto"/>
              </a:rPr>
              <a:t>School </a:t>
            </a:r>
            <a:r>
              <a:rPr lang="en-GB" sz="1600">
                <a:solidFill>
                  <a:srgbClr val="FFFFFF"/>
                </a:solidFill>
                <a:latin typeface="Roboto"/>
                <a:ea typeface="Roboto"/>
                <a:cs typeface="Roboto"/>
                <a:sym typeface="Roboto"/>
              </a:rPr>
              <a:t>s</a:t>
            </a:r>
            <a:r>
              <a:rPr lang="en-GB" sz="1600" i="0" u="none" strike="noStrike" cap="none">
                <a:solidFill>
                  <a:srgbClr val="FFFFFF"/>
                </a:solidFill>
                <a:latin typeface="Roboto"/>
                <a:ea typeface="Roboto"/>
                <a:cs typeface="Roboto"/>
                <a:sym typeface="Roboto"/>
              </a:rPr>
              <a:t>election / </a:t>
            </a:r>
            <a:r>
              <a:rPr lang="en-GB" sz="1600">
                <a:solidFill>
                  <a:srgbClr val="FFFFFF"/>
                </a:solidFill>
                <a:latin typeface="Roboto"/>
                <a:ea typeface="Roboto"/>
                <a:cs typeface="Roboto"/>
                <a:sym typeface="Roboto"/>
              </a:rPr>
              <a:t>monitoring</a:t>
            </a:r>
            <a:endParaRPr sz="1600">
              <a:latin typeface="Roboto"/>
              <a:ea typeface="Roboto"/>
              <a:cs typeface="Roboto"/>
              <a:sym typeface="Roboto"/>
            </a:endParaRPr>
          </a:p>
        </p:txBody>
      </p:sp>
      <p:sp>
        <p:nvSpPr>
          <p:cNvPr id="734" name="Google Shape;734;p72"/>
          <p:cNvSpPr/>
          <p:nvPr/>
        </p:nvSpPr>
        <p:spPr>
          <a:xfrm>
            <a:off x="3287749" y="2860450"/>
            <a:ext cx="2628000" cy="1508400"/>
          </a:xfrm>
          <a:prstGeom prst="roundRect">
            <a:avLst>
              <a:gd name="adj" fmla="val 5095"/>
            </a:avLst>
          </a:prstGeom>
          <a:solidFill>
            <a:srgbClr val="001E50"/>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Educators </a:t>
            </a:r>
            <a:endParaRPr sz="1800" b="1">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a:solidFill>
                  <a:srgbClr val="FFFFFF"/>
                </a:solidFill>
                <a:latin typeface="Roboto"/>
                <a:ea typeface="Roboto"/>
                <a:cs typeface="Roboto"/>
                <a:sym typeface="Roboto"/>
              </a:rPr>
              <a:t>S</a:t>
            </a:r>
            <a:r>
              <a:rPr lang="en-GB" sz="1600" i="0" u="none" strike="noStrike" cap="none">
                <a:solidFill>
                  <a:srgbClr val="FFFFFF"/>
                </a:solidFill>
                <a:latin typeface="Roboto"/>
                <a:ea typeface="Roboto"/>
                <a:cs typeface="Roboto"/>
                <a:sym typeface="Roboto"/>
              </a:rPr>
              <a:t>upport in </a:t>
            </a:r>
            <a:r>
              <a:rPr lang="en-GB" sz="1600">
                <a:solidFill>
                  <a:srgbClr val="FFFFFF"/>
                </a:solidFill>
                <a:latin typeface="Roboto"/>
                <a:ea typeface="Roboto"/>
                <a:cs typeface="Roboto"/>
                <a:sym typeface="Roboto"/>
              </a:rPr>
              <a:t>l</a:t>
            </a:r>
            <a:r>
              <a:rPr lang="en-GB" sz="1600" i="0" u="none" strike="noStrike" cap="none">
                <a:solidFill>
                  <a:srgbClr val="FFFFFF"/>
                </a:solidFill>
                <a:latin typeface="Roboto"/>
                <a:ea typeface="Roboto"/>
                <a:cs typeface="Roboto"/>
                <a:sym typeface="Roboto"/>
              </a:rPr>
              <a:t>ab  </a:t>
            </a:r>
            <a:endParaRPr sz="1600">
              <a:latin typeface="Roboto"/>
              <a:ea typeface="Roboto"/>
              <a:cs typeface="Roboto"/>
              <a:sym typeface="Roboto"/>
            </a:endParaRPr>
          </a:p>
          <a:p>
            <a:pPr marL="0" marR="0" lvl="0" indent="0" algn="ctr" rtl="0">
              <a:lnSpc>
                <a:spcPct val="115000"/>
              </a:lnSpc>
              <a:spcBef>
                <a:spcPts val="400"/>
              </a:spcBef>
              <a:spcAft>
                <a:spcPts val="400"/>
              </a:spcAft>
              <a:buNone/>
            </a:pPr>
            <a:r>
              <a:rPr lang="en-GB" sz="1600">
                <a:solidFill>
                  <a:srgbClr val="FFFFFF"/>
                </a:solidFill>
                <a:latin typeface="Roboto"/>
                <a:ea typeface="Roboto"/>
                <a:cs typeface="Roboto"/>
                <a:sym typeface="Roboto"/>
              </a:rPr>
              <a:t>T</a:t>
            </a:r>
            <a:r>
              <a:rPr lang="en-GB" sz="1600" i="0" u="none" strike="noStrike" cap="none">
                <a:solidFill>
                  <a:srgbClr val="FFFFFF"/>
                </a:solidFill>
                <a:latin typeface="Roboto"/>
                <a:ea typeface="Roboto"/>
                <a:cs typeface="Roboto"/>
                <a:sym typeface="Roboto"/>
              </a:rPr>
              <a:t>raining </a:t>
            </a:r>
            <a:r>
              <a:rPr lang="en-GB" sz="1600">
                <a:solidFill>
                  <a:srgbClr val="FFFFFF"/>
                </a:solidFill>
                <a:latin typeface="Roboto"/>
                <a:ea typeface="Roboto"/>
                <a:cs typeface="Roboto"/>
                <a:sym typeface="Roboto"/>
              </a:rPr>
              <a:t>s</a:t>
            </a:r>
            <a:r>
              <a:rPr lang="en-GB" sz="1600" i="0" u="none" strike="noStrike" cap="none">
                <a:solidFill>
                  <a:srgbClr val="FFFFFF"/>
                </a:solidFill>
                <a:latin typeface="Roboto"/>
                <a:ea typeface="Roboto"/>
                <a:cs typeface="Roboto"/>
                <a:sym typeface="Roboto"/>
              </a:rPr>
              <a:t>essions</a:t>
            </a:r>
            <a:endParaRPr sz="1600" i="0" u="none" strike="noStrike" cap="none">
              <a:solidFill>
                <a:srgbClr val="FFFFFF"/>
              </a:solidFill>
              <a:latin typeface="Roboto"/>
              <a:ea typeface="Roboto"/>
              <a:cs typeface="Roboto"/>
              <a:sym typeface="Roboto"/>
            </a:endParaRPr>
          </a:p>
        </p:txBody>
      </p:sp>
      <p:sp>
        <p:nvSpPr>
          <p:cNvPr id="735" name="Google Shape;735;p72"/>
          <p:cNvSpPr txBox="1"/>
          <p:nvPr/>
        </p:nvSpPr>
        <p:spPr>
          <a:xfrm>
            <a:off x="374400" y="4320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Multi-Stakeholder Collaboration</a:t>
            </a:r>
            <a:r>
              <a:rPr lang="en-GB" sz="3000" b="1">
                <a:solidFill>
                  <a:schemeClr val="dk2"/>
                </a:solidFill>
                <a:latin typeface="Roboto"/>
                <a:ea typeface="Roboto"/>
                <a:cs typeface="Roboto"/>
                <a:sym typeface="Roboto"/>
              </a:rPr>
              <a:t>. </a:t>
            </a:r>
            <a:endParaRPr sz="3000" b="1">
              <a:solidFill>
                <a:schemeClr val="dk2"/>
              </a:solidFill>
              <a:latin typeface="Roboto"/>
              <a:ea typeface="Roboto"/>
              <a:cs typeface="Roboto"/>
              <a:sym typeface="Roboto"/>
            </a:endParaRPr>
          </a:p>
        </p:txBody>
      </p:sp>
      <p:sp>
        <p:nvSpPr>
          <p:cNvPr id="736" name="Google Shape;736;p7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pic>
        <p:nvPicPr>
          <p:cNvPr id="737" name="Google Shape;737;p72"/>
          <p:cNvPicPr preferRelativeResize="0"/>
          <p:nvPr/>
        </p:nvPicPr>
        <p:blipFill>
          <a:blip r:embed="rId2">
            <a:alphaModFix/>
          </a:blip>
          <a:stretch>
            <a:fillRect/>
          </a:stretch>
        </p:blipFill>
        <p:spPr>
          <a:xfrm>
            <a:off x="6501413" y="1034500"/>
            <a:ext cx="1764823" cy="1764823"/>
          </a:xfrm>
          <a:prstGeom prst="rect">
            <a:avLst/>
          </a:prstGeom>
          <a:noFill/>
          <a:ln>
            <a:noFill/>
          </a:ln>
        </p:spPr>
      </p:pic>
      <p:pic>
        <p:nvPicPr>
          <p:cNvPr id="738" name="Google Shape;738;p72"/>
          <p:cNvPicPr preferRelativeResize="0"/>
          <p:nvPr/>
        </p:nvPicPr>
        <p:blipFill>
          <a:blip r:embed="rId3">
            <a:alphaModFix/>
          </a:blip>
          <a:stretch>
            <a:fillRect/>
          </a:stretch>
        </p:blipFill>
        <p:spPr>
          <a:xfrm>
            <a:off x="3354596" y="2950755"/>
            <a:ext cx="575998" cy="575998"/>
          </a:xfrm>
          <a:prstGeom prst="rect">
            <a:avLst/>
          </a:prstGeom>
          <a:noFill/>
          <a:ln>
            <a:noFill/>
          </a:ln>
        </p:spPr>
      </p:pic>
      <p:pic>
        <p:nvPicPr>
          <p:cNvPr id="739" name="Google Shape;739;p72"/>
          <p:cNvPicPr preferRelativeResize="0"/>
          <p:nvPr/>
        </p:nvPicPr>
        <p:blipFill>
          <a:blip r:embed="rId4">
            <a:alphaModFix/>
          </a:blip>
          <a:stretch>
            <a:fillRect/>
          </a:stretch>
        </p:blipFill>
        <p:spPr>
          <a:xfrm>
            <a:off x="6013182" y="2936600"/>
            <a:ext cx="648001" cy="648000"/>
          </a:xfrm>
          <a:prstGeom prst="rect">
            <a:avLst/>
          </a:prstGeom>
          <a:noFill/>
          <a:ln>
            <a:noFill/>
          </a:ln>
        </p:spPr>
      </p:pic>
      <p:pic>
        <p:nvPicPr>
          <p:cNvPr id="740" name="Google Shape;740;p72"/>
          <p:cNvPicPr preferRelativeResize="0"/>
          <p:nvPr/>
        </p:nvPicPr>
        <p:blipFill>
          <a:blip r:embed="rId5">
            <a:alphaModFix/>
          </a:blip>
          <a:stretch>
            <a:fillRect/>
          </a:stretch>
        </p:blipFill>
        <p:spPr>
          <a:xfrm>
            <a:off x="548147" y="2922445"/>
            <a:ext cx="648001" cy="648000"/>
          </a:xfrm>
          <a:prstGeom prst="rect">
            <a:avLst/>
          </a:prstGeom>
          <a:noFill/>
          <a:ln>
            <a:noFill/>
          </a:ln>
        </p:spPr>
      </p:pic>
      <p:sp>
        <p:nvSpPr>
          <p:cNvPr id="741" name="Google Shape;741;p7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742" name="Google Shape;742;p72"/>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3175">
          <p15:clr>
            <a:srgbClr val="FA7B17"/>
          </p15:clr>
        </p15:guide>
        <p15:guide id="2" pos="5563">
          <p15:clr>
            <a:srgbClr val="FA7B17"/>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lick 5 - Stakeholders - Blue">
  <p:cSld name="CUSTOM_7_2_1_2_1">
    <p:bg>
      <p:bgPr>
        <a:solidFill>
          <a:schemeClr val="dk1"/>
        </a:solidFill>
        <a:effectLst/>
      </p:bgPr>
    </p:bg>
    <p:spTree>
      <p:nvGrpSpPr>
        <p:cNvPr id="1" name="Shape 743"/>
        <p:cNvGrpSpPr/>
        <p:nvPr/>
      </p:nvGrpSpPr>
      <p:grpSpPr>
        <a:xfrm>
          <a:off x="0" y="0"/>
          <a:ext cx="0" cy="0"/>
          <a:chOff x="0" y="0"/>
          <a:chExt cx="0" cy="0"/>
        </a:xfrm>
      </p:grpSpPr>
      <p:sp>
        <p:nvSpPr>
          <p:cNvPr id="744" name="Google Shape;744;p73"/>
          <p:cNvSpPr/>
          <p:nvPr/>
        </p:nvSpPr>
        <p:spPr>
          <a:xfrm>
            <a:off x="374400" y="1072184"/>
            <a:ext cx="8456700" cy="3449100"/>
          </a:xfrm>
          <a:prstGeom prst="roundRect">
            <a:avLst>
              <a:gd name="adj" fmla="val 5095"/>
            </a:avLst>
          </a:prstGeom>
          <a:solidFill>
            <a:schemeClr val="dk2"/>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Click </a:t>
            </a:r>
            <a:r>
              <a:rPr lang="en-GB" sz="1800" b="1">
                <a:solidFill>
                  <a:srgbClr val="FFFFFF"/>
                </a:solidFill>
                <a:latin typeface="Roboto"/>
                <a:ea typeface="Roboto"/>
                <a:cs typeface="Roboto"/>
                <a:sym typeface="Roboto"/>
              </a:rPr>
              <a:t>Learning</a:t>
            </a:r>
            <a:endParaRPr sz="1800" b="1">
              <a:solidFill>
                <a:srgbClr val="FFFFFF"/>
              </a:solidFill>
              <a:latin typeface="Roboto"/>
              <a:ea typeface="Roboto"/>
              <a:cs typeface="Roboto"/>
              <a:sym typeface="Roboto"/>
            </a:endParaRPr>
          </a:p>
          <a:p>
            <a:pPr marL="0" marR="0" lvl="0" indent="0" algn="ctr" rtl="0">
              <a:lnSpc>
                <a:spcPct val="115000"/>
              </a:lnSpc>
              <a:spcBef>
                <a:spcPts val="400"/>
              </a:spcBef>
              <a:spcAft>
                <a:spcPts val="0"/>
              </a:spcAft>
              <a:buClr>
                <a:srgbClr val="FFFFFF"/>
              </a:buClr>
              <a:buSzPts val="1200"/>
              <a:buFont typeface="Arial"/>
              <a:buNone/>
            </a:pPr>
            <a:r>
              <a:rPr lang="en-GB" sz="1600">
                <a:solidFill>
                  <a:schemeClr val="lt1"/>
                </a:solidFill>
                <a:latin typeface="Roboto"/>
                <a:ea typeface="Roboto"/>
                <a:cs typeface="Roboto"/>
                <a:sym typeface="Roboto"/>
              </a:rPr>
              <a:t>Strategic input &amp; planning</a:t>
            </a:r>
            <a:endParaRPr sz="1600">
              <a:latin typeface="Roboto"/>
              <a:ea typeface="Roboto"/>
              <a:cs typeface="Roboto"/>
              <a:sym typeface="Roboto"/>
            </a:endParaRPr>
          </a:p>
          <a:p>
            <a:pPr marL="0" lvl="0" indent="0" algn="ctr" rtl="0">
              <a:spcBef>
                <a:spcPts val="400"/>
              </a:spcBef>
              <a:spcAft>
                <a:spcPts val="0"/>
              </a:spcAft>
              <a:buNone/>
            </a:pPr>
            <a:r>
              <a:rPr lang="en-GB" sz="1600">
                <a:solidFill>
                  <a:schemeClr val="lt1"/>
                </a:solidFill>
                <a:latin typeface="Roboto"/>
                <a:ea typeface="Roboto"/>
                <a:cs typeface="Roboto"/>
                <a:sym typeface="Roboto"/>
              </a:rPr>
              <a:t>Implementation</a:t>
            </a:r>
            <a:endParaRPr sz="1600">
              <a:latin typeface="Roboto"/>
              <a:ea typeface="Roboto"/>
              <a:cs typeface="Roboto"/>
              <a:sym typeface="Roboto"/>
            </a:endParaRPr>
          </a:p>
          <a:p>
            <a:pPr marL="0" lvl="0" indent="0" algn="ctr" rtl="0">
              <a:spcBef>
                <a:spcPts val="400"/>
              </a:spcBef>
              <a:spcAft>
                <a:spcPts val="400"/>
              </a:spcAft>
              <a:buNone/>
            </a:pPr>
            <a:r>
              <a:rPr lang="en-GB" sz="1600">
                <a:solidFill>
                  <a:schemeClr val="lt1"/>
                </a:solidFill>
                <a:latin typeface="Roboto"/>
                <a:ea typeface="Roboto"/>
                <a:cs typeface="Roboto"/>
                <a:sym typeface="Roboto"/>
              </a:rPr>
              <a:t>M&amp;E &amp; support</a:t>
            </a:r>
            <a:endParaRPr sz="1800" b="1">
              <a:solidFill>
                <a:srgbClr val="FFFFFF"/>
              </a:solidFill>
              <a:latin typeface="Roboto"/>
              <a:ea typeface="Roboto"/>
              <a:cs typeface="Roboto"/>
              <a:sym typeface="Roboto"/>
            </a:endParaRPr>
          </a:p>
        </p:txBody>
      </p:sp>
      <p:sp>
        <p:nvSpPr>
          <p:cNvPr id="745" name="Google Shape;745;p73"/>
          <p:cNvSpPr/>
          <p:nvPr/>
        </p:nvSpPr>
        <p:spPr>
          <a:xfrm>
            <a:off x="6069823" y="2860450"/>
            <a:ext cx="2628000" cy="1508400"/>
          </a:xfrm>
          <a:prstGeom prst="roundRect">
            <a:avLst>
              <a:gd name="adj" fmla="val 5095"/>
            </a:avLst>
          </a:prstGeom>
          <a:solidFill>
            <a:srgbClr val="001E50"/>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Facilitator</a:t>
            </a:r>
            <a:endParaRPr sz="1800" b="1">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Point of contact</a:t>
            </a:r>
            <a:endParaRPr sz="1600">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Implementation</a:t>
            </a:r>
            <a:endParaRPr sz="1600">
              <a:solidFill>
                <a:srgbClr val="FFFFFF"/>
              </a:solidFill>
              <a:latin typeface="Roboto"/>
              <a:ea typeface="Roboto"/>
              <a:cs typeface="Roboto"/>
              <a:sym typeface="Roboto"/>
            </a:endParaRPr>
          </a:p>
          <a:p>
            <a:pPr marL="0" marR="0" lvl="0" indent="0" algn="ctr" rtl="0">
              <a:lnSpc>
                <a:spcPct val="115000"/>
              </a:lnSpc>
              <a:spcBef>
                <a:spcPts val="400"/>
              </a:spcBef>
              <a:spcAft>
                <a:spcPts val="400"/>
              </a:spcAft>
              <a:buNone/>
            </a:pPr>
            <a:r>
              <a:rPr lang="en-GB" sz="1600">
                <a:solidFill>
                  <a:srgbClr val="FFFFFF"/>
                </a:solidFill>
                <a:latin typeface="Roboto"/>
                <a:ea typeface="Roboto"/>
                <a:cs typeface="Roboto"/>
                <a:sym typeface="Roboto"/>
              </a:rPr>
              <a:t>D</a:t>
            </a:r>
            <a:r>
              <a:rPr lang="en-GB" sz="1600" i="0" u="none" strike="noStrike" cap="none">
                <a:solidFill>
                  <a:srgbClr val="FFFFFF"/>
                </a:solidFill>
                <a:latin typeface="Roboto"/>
                <a:ea typeface="Roboto"/>
                <a:cs typeface="Roboto"/>
                <a:sym typeface="Roboto"/>
              </a:rPr>
              <a:t>ay</a:t>
            </a:r>
            <a:r>
              <a:rPr lang="en-GB" sz="1600">
                <a:solidFill>
                  <a:srgbClr val="FFFFFF"/>
                </a:solidFill>
                <a:latin typeface="Roboto"/>
                <a:ea typeface="Roboto"/>
                <a:cs typeface="Roboto"/>
                <a:sym typeface="Roboto"/>
              </a:rPr>
              <a:t>-</a:t>
            </a:r>
            <a:r>
              <a:rPr lang="en-GB" sz="1600" i="0" u="none" strike="noStrike" cap="none">
                <a:solidFill>
                  <a:srgbClr val="FFFFFF"/>
                </a:solidFill>
                <a:latin typeface="Roboto"/>
                <a:ea typeface="Roboto"/>
                <a:cs typeface="Roboto"/>
                <a:sym typeface="Roboto"/>
              </a:rPr>
              <a:t>to</a:t>
            </a:r>
            <a:r>
              <a:rPr lang="en-GB" sz="1600">
                <a:solidFill>
                  <a:srgbClr val="FFFFFF"/>
                </a:solidFill>
                <a:latin typeface="Roboto"/>
                <a:ea typeface="Roboto"/>
                <a:cs typeface="Roboto"/>
                <a:sym typeface="Roboto"/>
              </a:rPr>
              <a:t>-</a:t>
            </a:r>
            <a:r>
              <a:rPr lang="en-GB" sz="1600" i="0" u="none" strike="noStrike" cap="none">
                <a:solidFill>
                  <a:srgbClr val="FFFFFF"/>
                </a:solidFill>
                <a:latin typeface="Roboto"/>
                <a:ea typeface="Roboto"/>
                <a:cs typeface="Roboto"/>
                <a:sym typeface="Roboto"/>
              </a:rPr>
              <a:t>day running </a:t>
            </a:r>
            <a:endParaRPr sz="1600" i="0" u="none" strike="noStrike" cap="none">
              <a:solidFill>
                <a:srgbClr val="FFFFFF"/>
              </a:solidFill>
              <a:latin typeface="Roboto"/>
              <a:ea typeface="Roboto"/>
              <a:cs typeface="Roboto"/>
              <a:sym typeface="Roboto"/>
            </a:endParaRPr>
          </a:p>
        </p:txBody>
      </p:sp>
      <p:sp>
        <p:nvSpPr>
          <p:cNvPr id="746" name="Google Shape;746;p73"/>
          <p:cNvSpPr/>
          <p:nvPr/>
        </p:nvSpPr>
        <p:spPr>
          <a:xfrm>
            <a:off x="505675" y="2860450"/>
            <a:ext cx="2628000" cy="1508400"/>
          </a:xfrm>
          <a:prstGeom prst="roundRect">
            <a:avLst>
              <a:gd name="adj" fmla="val 5095"/>
            </a:avLst>
          </a:prstGeom>
          <a:solidFill>
            <a:schemeClr val="lt2"/>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School</a:t>
            </a:r>
            <a:endParaRPr sz="1800" b="1" i="0" u="none" strike="noStrike" cap="none">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Commitment  </a:t>
            </a:r>
            <a:endParaRPr sz="1600">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a:solidFill>
                  <a:schemeClr val="lt1"/>
                </a:solidFill>
                <a:latin typeface="Roboto"/>
                <a:ea typeface="Roboto"/>
                <a:cs typeface="Roboto"/>
                <a:sym typeface="Roboto"/>
              </a:rPr>
              <a:t>Timetabling / </a:t>
            </a:r>
            <a:r>
              <a:rPr lang="en-GB" sz="1600">
                <a:solidFill>
                  <a:srgbClr val="FFFFFF"/>
                </a:solidFill>
                <a:latin typeface="Roboto"/>
                <a:ea typeface="Roboto"/>
                <a:cs typeface="Roboto"/>
                <a:sym typeface="Roboto"/>
              </a:rPr>
              <a:t>Drive use</a:t>
            </a:r>
            <a:endParaRPr sz="1600">
              <a:latin typeface="Roboto"/>
              <a:ea typeface="Roboto"/>
              <a:cs typeface="Roboto"/>
              <a:sym typeface="Roboto"/>
            </a:endParaRPr>
          </a:p>
          <a:p>
            <a:pPr marL="0" marR="0" lvl="0" indent="0" algn="ctr" rtl="0">
              <a:lnSpc>
                <a:spcPct val="115000"/>
              </a:lnSpc>
              <a:spcBef>
                <a:spcPts val="400"/>
              </a:spcBef>
              <a:spcAft>
                <a:spcPts val="400"/>
              </a:spcAft>
              <a:buNone/>
            </a:pPr>
            <a:r>
              <a:rPr lang="en-GB" sz="1600">
                <a:solidFill>
                  <a:srgbClr val="FFFFFF"/>
                </a:solidFill>
                <a:latin typeface="Roboto"/>
                <a:ea typeface="Roboto"/>
                <a:cs typeface="Roboto"/>
                <a:sym typeface="Roboto"/>
              </a:rPr>
              <a:t>[[</a:t>
            </a:r>
            <a:r>
              <a:rPr lang="en-GB" sz="1600" i="0" u="none" strike="noStrike" cap="none">
                <a:solidFill>
                  <a:srgbClr val="FFFFFF"/>
                </a:solidFill>
                <a:latin typeface="Roboto"/>
                <a:ea typeface="Roboto"/>
                <a:cs typeface="Roboto"/>
                <a:sym typeface="Roboto"/>
              </a:rPr>
              <a:t>Facilitato</a:t>
            </a:r>
            <a:r>
              <a:rPr lang="en-GB" sz="1600">
                <a:solidFill>
                  <a:srgbClr val="FFFFFF"/>
                </a:solidFill>
                <a:latin typeface="Roboto"/>
                <a:ea typeface="Roboto"/>
                <a:cs typeface="Roboto"/>
                <a:sym typeface="Roboto"/>
              </a:rPr>
              <a:t>rs]]</a:t>
            </a:r>
            <a:r>
              <a:rPr lang="en-GB" sz="1600" i="0" u="none" strike="noStrike" cap="none">
                <a:solidFill>
                  <a:srgbClr val="FFFFFF"/>
                </a:solidFill>
                <a:latin typeface="Roboto"/>
                <a:ea typeface="Roboto"/>
                <a:cs typeface="Roboto"/>
                <a:sym typeface="Roboto"/>
              </a:rPr>
              <a:t> </a:t>
            </a:r>
            <a:endParaRPr sz="1600">
              <a:latin typeface="Roboto"/>
              <a:ea typeface="Roboto"/>
              <a:cs typeface="Roboto"/>
              <a:sym typeface="Roboto"/>
            </a:endParaRPr>
          </a:p>
        </p:txBody>
      </p:sp>
      <p:sp>
        <p:nvSpPr>
          <p:cNvPr id="747" name="Google Shape;747;p73"/>
          <p:cNvSpPr/>
          <p:nvPr/>
        </p:nvSpPr>
        <p:spPr>
          <a:xfrm>
            <a:off x="505675" y="1243851"/>
            <a:ext cx="2628000" cy="1508400"/>
          </a:xfrm>
          <a:prstGeom prst="roundRect">
            <a:avLst>
              <a:gd name="adj" fmla="val 5095"/>
            </a:avLst>
          </a:prstGeom>
          <a:solidFill>
            <a:schemeClr val="lt2"/>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a:solidFill>
                  <a:srgbClr val="FFFFFF"/>
                </a:solidFill>
                <a:latin typeface="Roboto"/>
                <a:ea typeface="Roboto"/>
                <a:cs typeface="Roboto"/>
                <a:sym typeface="Roboto"/>
              </a:rPr>
              <a:t>Province / District</a:t>
            </a:r>
            <a:endParaRPr sz="1800">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i="0" u="none" strike="noStrike" cap="none">
                <a:solidFill>
                  <a:srgbClr val="FFFFFF"/>
                </a:solidFill>
                <a:latin typeface="Roboto"/>
                <a:ea typeface="Roboto"/>
                <a:cs typeface="Roboto"/>
                <a:sym typeface="Roboto"/>
              </a:rPr>
              <a:t>Strategic input </a:t>
            </a:r>
            <a:r>
              <a:rPr lang="en-GB" sz="1600">
                <a:solidFill>
                  <a:srgbClr val="FFFFFF"/>
                </a:solidFill>
                <a:latin typeface="Roboto"/>
                <a:ea typeface="Roboto"/>
                <a:cs typeface="Roboto"/>
                <a:sym typeface="Roboto"/>
              </a:rPr>
              <a:t>&amp;</a:t>
            </a:r>
            <a:r>
              <a:rPr lang="en-GB" sz="1600" i="0" u="none" strike="noStrike" cap="none">
                <a:solidFill>
                  <a:srgbClr val="FFFFFF"/>
                </a:solidFill>
                <a:latin typeface="Roboto"/>
                <a:ea typeface="Roboto"/>
                <a:cs typeface="Roboto"/>
                <a:sym typeface="Roboto"/>
              </a:rPr>
              <a:t> planning</a:t>
            </a:r>
            <a:endParaRPr sz="1600">
              <a:latin typeface="Roboto"/>
              <a:ea typeface="Roboto"/>
              <a:cs typeface="Roboto"/>
              <a:sym typeface="Roboto"/>
            </a:endParaRPr>
          </a:p>
          <a:p>
            <a:pPr marL="0" marR="0" lvl="0" indent="0" algn="ctr" rtl="0">
              <a:lnSpc>
                <a:spcPct val="115000"/>
              </a:lnSpc>
              <a:spcBef>
                <a:spcPts val="400"/>
              </a:spcBef>
              <a:spcAft>
                <a:spcPts val="400"/>
              </a:spcAft>
              <a:buNone/>
            </a:pPr>
            <a:r>
              <a:rPr lang="en-GB" sz="1600" i="0" u="none" strike="noStrike" cap="none">
                <a:solidFill>
                  <a:srgbClr val="FFFFFF"/>
                </a:solidFill>
                <a:latin typeface="Roboto"/>
                <a:ea typeface="Roboto"/>
                <a:cs typeface="Roboto"/>
                <a:sym typeface="Roboto"/>
              </a:rPr>
              <a:t>School </a:t>
            </a:r>
            <a:r>
              <a:rPr lang="en-GB" sz="1600">
                <a:solidFill>
                  <a:srgbClr val="FFFFFF"/>
                </a:solidFill>
                <a:latin typeface="Roboto"/>
                <a:ea typeface="Roboto"/>
                <a:cs typeface="Roboto"/>
                <a:sym typeface="Roboto"/>
              </a:rPr>
              <a:t>s</a:t>
            </a:r>
            <a:r>
              <a:rPr lang="en-GB" sz="1600" i="0" u="none" strike="noStrike" cap="none">
                <a:solidFill>
                  <a:srgbClr val="FFFFFF"/>
                </a:solidFill>
                <a:latin typeface="Roboto"/>
                <a:ea typeface="Roboto"/>
                <a:cs typeface="Roboto"/>
                <a:sym typeface="Roboto"/>
              </a:rPr>
              <a:t>election / </a:t>
            </a:r>
            <a:r>
              <a:rPr lang="en-GB" sz="1600">
                <a:solidFill>
                  <a:srgbClr val="FFFFFF"/>
                </a:solidFill>
                <a:latin typeface="Roboto"/>
                <a:ea typeface="Roboto"/>
                <a:cs typeface="Roboto"/>
                <a:sym typeface="Roboto"/>
              </a:rPr>
              <a:t>monitoring</a:t>
            </a:r>
            <a:endParaRPr sz="1600">
              <a:latin typeface="Roboto"/>
              <a:ea typeface="Roboto"/>
              <a:cs typeface="Roboto"/>
              <a:sym typeface="Roboto"/>
            </a:endParaRPr>
          </a:p>
        </p:txBody>
      </p:sp>
      <p:sp>
        <p:nvSpPr>
          <p:cNvPr id="748" name="Google Shape;748;p73"/>
          <p:cNvSpPr/>
          <p:nvPr/>
        </p:nvSpPr>
        <p:spPr>
          <a:xfrm>
            <a:off x="3287749" y="2860450"/>
            <a:ext cx="2628000" cy="1508400"/>
          </a:xfrm>
          <a:prstGeom prst="roundRect">
            <a:avLst>
              <a:gd name="adj" fmla="val 5095"/>
            </a:avLst>
          </a:prstGeom>
          <a:solidFill>
            <a:srgbClr val="001E50"/>
          </a:solidFill>
          <a:ln>
            <a:noFill/>
          </a:ln>
        </p:spPr>
        <p:txBody>
          <a:bodyPr spcFirstLastPara="1" wrap="square" lIns="104400" tIns="72000" rIns="104400" bIns="72000" anchor="t" anchorCtr="0">
            <a:noAutofit/>
          </a:bodyPr>
          <a:lstStyle/>
          <a:p>
            <a:pPr marL="0" marR="0" lvl="0" indent="0" algn="ctr" rtl="0">
              <a:lnSpc>
                <a:spcPct val="115000"/>
              </a:lnSpc>
              <a:spcBef>
                <a:spcPts val="0"/>
              </a:spcBef>
              <a:spcAft>
                <a:spcPts val="0"/>
              </a:spcAft>
              <a:buClr>
                <a:srgbClr val="FFFFFF"/>
              </a:buClr>
              <a:buSzPts val="1200"/>
              <a:buFont typeface="Arial"/>
              <a:buNone/>
            </a:pPr>
            <a:r>
              <a:rPr lang="en-GB" sz="1800" b="1" i="0" u="none" strike="noStrike" cap="none">
                <a:solidFill>
                  <a:srgbClr val="FFFFFF"/>
                </a:solidFill>
                <a:latin typeface="Roboto"/>
                <a:ea typeface="Roboto"/>
                <a:cs typeface="Roboto"/>
                <a:sym typeface="Roboto"/>
              </a:rPr>
              <a:t>Educators </a:t>
            </a:r>
            <a:endParaRPr sz="1800" b="1">
              <a:solidFill>
                <a:srgbClr val="FFFFFF"/>
              </a:solidFill>
              <a:latin typeface="Roboto"/>
              <a:ea typeface="Roboto"/>
              <a:cs typeface="Roboto"/>
              <a:sym typeface="Roboto"/>
            </a:endParaRPr>
          </a:p>
          <a:p>
            <a:pPr marL="0" marR="0" lvl="0" indent="0" algn="ctr" rtl="0">
              <a:lnSpc>
                <a:spcPct val="115000"/>
              </a:lnSpc>
              <a:spcBef>
                <a:spcPts val="400"/>
              </a:spcBef>
              <a:spcAft>
                <a:spcPts val="0"/>
              </a:spcAft>
              <a:buNone/>
            </a:pPr>
            <a:r>
              <a:rPr lang="en-GB" sz="1600">
                <a:solidFill>
                  <a:srgbClr val="FFFFFF"/>
                </a:solidFill>
                <a:latin typeface="Roboto"/>
                <a:ea typeface="Roboto"/>
                <a:cs typeface="Roboto"/>
                <a:sym typeface="Roboto"/>
              </a:rPr>
              <a:t>S</a:t>
            </a:r>
            <a:r>
              <a:rPr lang="en-GB" sz="1600" i="0" u="none" strike="noStrike" cap="none">
                <a:solidFill>
                  <a:srgbClr val="FFFFFF"/>
                </a:solidFill>
                <a:latin typeface="Roboto"/>
                <a:ea typeface="Roboto"/>
                <a:cs typeface="Roboto"/>
                <a:sym typeface="Roboto"/>
              </a:rPr>
              <a:t>upport in </a:t>
            </a:r>
            <a:r>
              <a:rPr lang="en-GB" sz="1600">
                <a:solidFill>
                  <a:srgbClr val="FFFFFF"/>
                </a:solidFill>
                <a:latin typeface="Roboto"/>
                <a:ea typeface="Roboto"/>
                <a:cs typeface="Roboto"/>
                <a:sym typeface="Roboto"/>
              </a:rPr>
              <a:t>l</a:t>
            </a:r>
            <a:r>
              <a:rPr lang="en-GB" sz="1600" i="0" u="none" strike="noStrike" cap="none">
                <a:solidFill>
                  <a:srgbClr val="FFFFFF"/>
                </a:solidFill>
                <a:latin typeface="Roboto"/>
                <a:ea typeface="Roboto"/>
                <a:cs typeface="Roboto"/>
                <a:sym typeface="Roboto"/>
              </a:rPr>
              <a:t>ab  </a:t>
            </a:r>
            <a:endParaRPr sz="1600">
              <a:latin typeface="Roboto"/>
              <a:ea typeface="Roboto"/>
              <a:cs typeface="Roboto"/>
              <a:sym typeface="Roboto"/>
            </a:endParaRPr>
          </a:p>
          <a:p>
            <a:pPr marL="0" marR="0" lvl="0" indent="0" algn="ctr" rtl="0">
              <a:lnSpc>
                <a:spcPct val="115000"/>
              </a:lnSpc>
              <a:spcBef>
                <a:spcPts val="400"/>
              </a:spcBef>
              <a:spcAft>
                <a:spcPts val="400"/>
              </a:spcAft>
              <a:buNone/>
            </a:pPr>
            <a:r>
              <a:rPr lang="en-GB" sz="1600">
                <a:solidFill>
                  <a:srgbClr val="FFFFFF"/>
                </a:solidFill>
                <a:latin typeface="Roboto"/>
                <a:ea typeface="Roboto"/>
                <a:cs typeface="Roboto"/>
                <a:sym typeface="Roboto"/>
              </a:rPr>
              <a:t>T</a:t>
            </a:r>
            <a:r>
              <a:rPr lang="en-GB" sz="1600" i="0" u="none" strike="noStrike" cap="none">
                <a:solidFill>
                  <a:srgbClr val="FFFFFF"/>
                </a:solidFill>
                <a:latin typeface="Roboto"/>
                <a:ea typeface="Roboto"/>
                <a:cs typeface="Roboto"/>
                <a:sym typeface="Roboto"/>
              </a:rPr>
              <a:t>raining </a:t>
            </a:r>
            <a:r>
              <a:rPr lang="en-GB" sz="1600">
                <a:solidFill>
                  <a:srgbClr val="FFFFFF"/>
                </a:solidFill>
                <a:latin typeface="Roboto"/>
                <a:ea typeface="Roboto"/>
                <a:cs typeface="Roboto"/>
                <a:sym typeface="Roboto"/>
              </a:rPr>
              <a:t>s</a:t>
            </a:r>
            <a:r>
              <a:rPr lang="en-GB" sz="1600" i="0" u="none" strike="noStrike" cap="none">
                <a:solidFill>
                  <a:srgbClr val="FFFFFF"/>
                </a:solidFill>
                <a:latin typeface="Roboto"/>
                <a:ea typeface="Roboto"/>
                <a:cs typeface="Roboto"/>
                <a:sym typeface="Roboto"/>
              </a:rPr>
              <a:t>essions</a:t>
            </a:r>
            <a:endParaRPr sz="1600" i="0" u="none" strike="noStrike" cap="none">
              <a:solidFill>
                <a:srgbClr val="FFFFFF"/>
              </a:solidFill>
              <a:latin typeface="Roboto"/>
              <a:ea typeface="Roboto"/>
              <a:cs typeface="Roboto"/>
              <a:sym typeface="Roboto"/>
            </a:endParaRPr>
          </a:p>
        </p:txBody>
      </p:sp>
      <p:sp>
        <p:nvSpPr>
          <p:cNvPr id="749" name="Google Shape;749;p73"/>
          <p:cNvSpPr txBox="1"/>
          <p:nvPr/>
        </p:nvSpPr>
        <p:spPr>
          <a:xfrm>
            <a:off x="374400" y="43200"/>
            <a:ext cx="840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Multi-Stakeholder Collaboration</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pic>
        <p:nvPicPr>
          <p:cNvPr id="750" name="Google Shape;750;p73"/>
          <p:cNvPicPr preferRelativeResize="0"/>
          <p:nvPr/>
        </p:nvPicPr>
        <p:blipFill>
          <a:blip r:embed="rId2">
            <a:alphaModFix/>
          </a:blip>
          <a:stretch>
            <a:fillRect/>
          </a:stretch>
        </p:blipFill>
        <p:spPr>
          <a:xfrm>
            <a:off x="6501413" y="1034500"/>
            <a:ext cx="1764823" cy="1764823"/>
          </a:xfrm>
          <a:prstGeom prst="rect">
            <a:avLst/>
          </a:prstGeom>
          <a:noFill/>
          <a:ln>
            <a:noFill/>
          </a:ln>
        </p:spPr>
      </p:pic>
      <p:pic>
        <p:nvPicPr>
          <p:cNvPr id="751" name="Google Shape;751;p73"/>
          <p:cNvPicPr preferRelativeResize="0"/>
          <p:nvPr/>
        </p:nvPicPr>
        <p:blipFill>
          <a:blip r:embed="rId3">
            <a:alphaModFix/>
          </a:blip>
          <a:stretch>
            <a:fillRect/>
          </a:stretch>
        </p:blipFill>
        <p:spPr>
          <a:xfrm>
            <a:off x="3354596" y="2950755"/>
            <a:ext cx="575998" cy="575998"/>
          </a:xfrm>
          <a:prstGeom prst="rect">
            <a:avLst/>
          </a:prstGeom>
          <a:noFill/>
          <a:ln>
            <a:noFill/>
          </a:ln>
        </p:spPr>
      </p:pic>
      <p:pic>
        <p:nvPicPr>
          <p:cNvPr id="752" name="Google Shape;752;p73"/>
          <p:cNvPicPr preferRelativeResize="0"/>
          <p:nvPr/>
        </p:nvPicPr>
        <p:blipFill>
          <a:blip r:embed="rId4">
            <a:alphaModFix/>
          </a:blip>
          <a:stretch>
            <a:fillRect/>
          </a:stretch>
        </p:blipFill>
        <p:spPr>
          <a:xfrm>
            <a:off x="6013182" y="2936600"/>
            <a:ext cx="648001" cy="648000"/>
          </a:xfrm>
          <a:prstGeom prst="rect">
            <a:avLst/>
          </a:prstGeom>
          <a:noFill/>
          <a:ln>
            <a:noFill/>
          </a:ln>
        </p:spPr>
      </p:pic>
      <p:pic>
        <p:nvPicPr>
          <p:cNvPr id="753" name="Google Shape;753;p73"/>
          <p:cNvPicPr preferRelativeResize="0"/>
          <p:nvPr/>
        </p:nvPicPr>
        <p:blipFill>
          <a:blip r:embed="rId5">
            <a:alphaModFix/>
          </a:blip>
          <a:stretch>
            <a:fillRect/>
          </a:stretch>
        </p:blipFill>
        <p:spPr>
          <a:xfrm>
            <a:off x="548147" y="2922445"/>
            <a:ext cx="648001" cy="648000"/>
          </a:xfrm>
          <a:prstGeom prst="rect">
            <a:avLst/>
          </a:prstGeom>
          <a:noFill/>
          <a:ln>
            <a:noFill/>
          </a:ln>
        </p:spPr>
      </p:pic>
      <p:sp>
        <p:nvSpPr>
          <p:cNvPr id="754" name="Google Shape;754;p7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755" name="Google Shape;755;p73"/>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extLst>
    <p:ext uri="{DCECCB84-F9BA-43D5-87BE-67443E8EF086}">
      <p15:sldGuideLst xmlns:p15="http://schemas.microsoft.com/office/powerpoint/2012/main">
        <p15:guide id="1" orient="horz" pos="3175">
          <p15:clr>
            <a:srgbClr val="FA7B17"/>
          </p15:clr>
        </p15:guide>
        <p15:guide id="2" pos="5563">
          <p15:clr>
            <a:srgbClr val="FA7B17"/>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WIP">
  <p:cSld name="CUSTOM_6">
    <p:bg>
      <p:bgPr>
        <a:solidFill>
          <a:schemeClr val="dk1"/>
        </a:solidFill>
        <a:effectLst/>
      </p:bgPr>
    </p:bg>
    <p:spTree>
      <p:nvGrpSpPr>
        <p:cNvPr id="1" name="Shape 756"/>
        <p:cNvGrpSpPr/>
        <p:nvPr/>
      </p:nvGrpSpPr>
      <p:grpSpPr>
        <a:xfrm>
          <a:off x="0" y="0"/>
          <a:ext cx="0" cy="0"/>
          <a:chOff x="0" y="0"/>
          <a:chExt cx="0" cy="0"/>
        </a:xfrm>
      </p:grpSpPr>
      <p:sp>
        <p:nvSpPr>
          <p:cNvPr id="757" name="Google Shape;757;p7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758" name="Google Shape;758;p74"/>
          <p:cNvSpPr txBox="1"/>
          <p:nvPr/>
        </p:nvSpPr>
        <p:spPr>
          <a:xfrm>
            <a:off x="6314300" y="2967520"/>
            <a:ext cx="2458800" cy="2024100"/>
          </a:xfrm>
          <a:prstGeom prst="rect">
            <a:avLst/>
          </a:prstGeom>
          <a:noFill/>
          <a:ln>
            <a:noFill/>
          </a:ln>
        </p:spPr>
        <p:txBody>
          <a:bodyPr spcFirstLastPara="1" wrap="square" lIns="216000" tIns="91425" rIns="91425" bIns="91425" anchor="ctr" anchorCtr="0">
            <a:spAutoFit/>
          </a:bodyPr>
          <a:lstStyle/>
          <a:p>
            <a:pPr marL="28417" lvl="0" indent="-179746" algn="l" rtl="0">
              <a:spcBef>
                <a:spcPts val="0"/>
              </a:spcBef>
              <a:spcAft>
                <a:spcPts val="0"/>
              </a:spcAft>
              <a:buClr>
                <a:srgbClr val="FFFFFF"/>
              </a:buClr>
              <a:buSzPts val="1600"/>
              <a:buChar char="✓"/>
            </a:pPr>
            <a:r>
              <a:rPr lang="en-GB" sz="1600">
                <a:solidFill>
                  <a:srgbClr val="FFFFFF"/>
                </a:solidFill>
              </a:rPr>
              <a:t>Innovative curriculum catch-up</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Youth employment</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Shared data and knowledge</a:t>
            </a:r>
            <a:endParaRPr sz="1600">
              <a:solidFill>
                <a:srgbClr val="FFFFFF"/>
              </a:solidFill>
            </a:endParaRPr>
          </a:p>
          <a:p>
            <a:pPr marL="28417" lvl="0" indent="-179746" algn="l" rtl="0">
              <a:spcBef>
                <a:spcPts val="300"/>
              </a:spcBef>
              <a:spcAft>
                <a:spcPts val="300"/>
              </a:spcAft>
              <a:buClr>
                <a:srgbClr val="FFFFFF"/>
              </a:buClr>
              <a:buSzPts val="1600"/>
              <a:buChar char="✓"/>
            </a:pPr>
            <a:r>
              <a:rPr lang="en-GB" sz="1600">
                <a:solidFill>
                  <a:srgbClr val="FFFFFF"/>
                </a:solidFill>
              </a:rPr>
              <a:t>Collaborative partnerships</a:t>
            </a:r>
            <a:endParaRPr sz="1600">
              <a:solidFill>
                <a:srgbClr val="FFFFFF"/>
              </a:solidFill>
            </a:endParaRPr>
          </a:p>
        </p:txBody>
      </p:sp>
      <p:sp>
        <p:nvSpPr>
          <p:cNvPr id="759" name="Google Shape;759;p74"/>
          <p:cNvSpPr txBox="1"/>
          <p:nvPr/>
        </p:nvSpPr>
        <p:spPr>
          <a:xfrm>
            <a:off x="475825" y="2947075"/>
            <a:ext cx="2458200" cy="1739400"/>
          </a:xfrm>
          <a:prstGeom prst="rect">
            <a:avLst/>
          </a:prstGeom>
          <a:noFill/>
          <a:ln>
            <a:noFill/>
          </a:ln>
        </p:spPr>
        <p:txBody>
          <a:bodyPr spcFirstLastPara="1" wrap="square" lIns="216000" tIns="91425" rIns="91425" bIns="91425" anchor="ctr" anchorCtr="0">
            <a:spAutoFit/>
          </a:bodyPr>
          <a:lstStyle/>
          <a:p>
            <a:pPr marL="28417" lvl="0" indent="-179746" algn="l" rtl="0">
              <a:spcBef>
                <a:spcPts val="0"/>
              </a:spcBef>
              <a:spcAft>
                <a:spcPts val="0"/>
              </a:spcAft>
              <a:buClr>
                <a:srgbClr val="FFFFFF"/>
              </a:buClr>
              <a:buSzPts val="1600"/>
              <a:buChar char="✓"/>
            </a:pPr>
            <a:r>
              <a:rPr lang="en-GB" sz="1600">
                <a:solidFill>
                  <a:srgbClr val="FFFFFF"/>
                </a:solidFill>
              </a:rPr>
              <a:t>Self-paced, fun, individualised learning</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Strong foundation in literacy and numeracy</a:t>
            </a:r>
            <a:endParaRPr sz="1600">
              <a:solidFill>
                <a:srgbClr val="FFFFFF"/>
              </a:solidFill>
            </a:endParaRPr>
          </a:p>
          <a:p>
            <a:pPr marL="28417" lvl="0" indent="-179746" algn="l" rtl="0">
              <a:spcBef>
                <a:spcPts val="300"/>
              </a:spcBef>
              <a:spcAft>
                <a:spcPts val="300"/>
              </a:spcAft>
              <a:buClr>
                <a:srgbClr val="FFFFFF"/>
              </a:buClr>
              <a:buSzPts val="1600"/>
              <a:buChar char="✓"/>
            </a:pPr>
            <a:r>
              <a:rPr lang="en-GB" sz="1600">
                <a:solidFill>
                  <a:srgbClr val="FFFFFF"/>
                </a:solidFill>
              </a:rPr>
              <a:t>21</a:t>
            </a:r>
            <a:r>
              <a:rPr lang="en-GB" sz="1600" baseline="30000">
                <a:solidFill>
                  <a:srgbClr val="FFFFFF"/>
                </a:solidFill>
              </a:rPr>
              <a:t>st</a:t>
            </a:r>
            <a:r>
              <a:rPr lang="en-GB" sz="1600">
                <a:solidFill>
                  <a:srgbClr val="FFFFFF"/>
                </a:solidFill>
              </a:rPr>
              <a:t> century technology skills</a:t>
            </a:r>
            <a:endParaRPr sz="1600">
              <a:solidFill>
                <a:srgbClr val="FFFFFF"/>
              </a:solidFill>
            </a:endParaRPr>
          </a:p>
        </p:txBody>
      </p:sp>
      <p:sp>
        <p:nvSpPr>
          <p:cNvPr id="760" name="Google Shape;760;p74"/>
          <p:cNvSpPr txBox="1"/>
          <p:nvPr/>
        </p:nvSpPr>
        <p:spPr>
          <a:xfrm>
            <a:off x="3411725" y="2967520"/>
            <a:ext cx="2458800" cy="2100900"/>
          </a:xfrm>
          <a:prstGeom prst="rect">
            <a:avLst/>
          </a:prstGeom>
          <a:noFill/>
          <a:ln>
            <a:noFill/>
          </a:ln>
        </p:spPr>
        <p:txBody>
          <a:bodyPr spcFirstLastPara="1" wrap="square" lIns="216000" tIns="91425" rIns="91425" bIns="91425" anchor="ctr" anchorCtr="0">
            <a:spAutoFit/>
          </a:bodyPr>
          <a:lstStyle/>
          <a:p>
            <a:pPr marL="28417" lvl="0" indent="-179746" algn="l" rtl="0">
              <a:spcBef>
                <a:spcPts val="0"/>
              </a:spcBef>
              <a:spcAft>
                <a:spcPts val="0"/>
              </a:spcAft>
              <a:buClr>
                <a:srgbClr val="FFFFFF"/>
              </a:buClr>
              <a:buSzPts val="1600"/>
              <a:buChar char="✓"/>
            </a:pPr>
            <a:r>
              <a:rPr lang="en-GB" sz="1600">
                <a:solidFill>
                  <a:srgbClr val="FFFFFF"/>
                </a:solidFill>
              </a:rPr>
              <a:t>Best practice teacher training</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Technical confidence</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Insights and impact</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Interactive catch-up</a:t>
            </a:r>
            <a:endParaRPr sz="1600">
              <a:solidFill>
                <a:srgbClr val="FFFFFF"/>
              </a:solidFill>
            </a:endParaRPr>
          </a:p>
          <a:p>
            <a:pPr marL="28417" lvl="0" indent="-179746" algn="l" rtl="0">
              <a:spcBef>
                <a:spcPts val="300"/>
              </a:spcBef>
              <a:spcAft>
                <a:spcPts val="0"/>
              </a:spcAft>
              <a:buClr>
                <a:srgbClr val="FFFFFF"/>
              </a:buClr>
              <a:buSzPts val="1600"/>
              <a:buChar char="✓"/>
            </a:pPr>
            <a:r>
              <a:rPr lang="en-GB" sz="1600">
                <a:solidFill>
                  <a:srgbClr val="FFFFFF"/>
                </a:solidFill>
              </a:rPr>
              <a:t>Curriculum support</a:t>
            </a:r>
            <a:endParaRPr sz="1600">
              <a:solidFill>
                <a:srgbClr val="FFFFFF"/>
              </a:solidFill>
            </a:endParaRPr>
          </a:p>
          <a:p>
            <a:pPr marL="28417" lvl="0" indent="-179746" algn="l" rtl="0">
              <a:spcBef>
                <a:spcPts val="300"/>
              </a:spcBef>
              <a:spcAft>
                <a:spcPts val="300"/>
              </a:spcAft>
              <a:buClr>
                <a:srgbClr val="FFFFFF"/>
              </a:buClr>
              <a:buSzPts val="1600"/>
              <a:buChar char="✓"/>
            </a:pPr>
            <a:r>
              <a:rPr lang="en-GB" sz="1600">
                <a:solidFill>
                  <a:srgbClr val="FFFFFF"/>
                </a:solidFill>
              </a:rPr>
              <a:t>Facilitator support</a:t>
            </a:r>
            <a:endParaRPr sz="1600">
              <a:solidFill>
                <a:srgbClr val="FFFFFF"/>
              </a:solidFill>
            </a:endParaRPr>
          </a:p>
        </p:txBody>
      </p:sp>
      <p:pic>
        <p:nvPicPr>
          <p:cNvPr id="761" name="Google Shape;761;p74"/>
          <p:cNvPicPr preferRelativeResize="0"/>
          <p:nvPr/>
        </p:nvPicPr>
        <p:blipFill rotWithShape="1">
          <a:blip r:embed="rId2">
            <a:alphaModFix/>
          </a:blip>
          <a:srcRect/>
          <a:stretch/>
        </p:blipFill>
        <p:spPr>
          <a:xfrm>
            <a:off x="3922274" y="1017426"/>
            <a:ext cx="1304501" cy="1296430"/>
          </a:xfrm>
          <a:prstGeom prst="rect">
            <a:avLst/>
          </a:prstGeom>
          <a:noFill/>
          <a:ln>
            <a:noFill/>
          </a:ln>
        </p:spPr>
      </p:pic>
      <p:pic>
        <p:nvPicPr>
          <p:cNvPr id="762" name="Google Shape;762;p74"/>
          <p:cNvPicPr preferRelativeResize="0"/>
          <p:nvPr/>
        </p:nvPicPr>
        <p:blipFill rotWithShape="1">
          <a:blip r:embed="rId3">
            <a:alphaModFix/>
          </a:blip>
          <a:srcRect t="29" b="29"/>
          <a:stretch/>
        </p:blipFill>
        <p:spPr>
          <a:xfrm>
            <a:off x="6823644" y="1017383"/>
            <a:ext cx="1306911" cy="1296516"/>
          </a:xfrm>
          <a:prstGeom prst="rect">
            <a:avLst/>
          </a:prstGeom>
          <a:noFill/>
          <a:ln>
            <a:noFill/>
          </a:ln>
        </p:spPr>
      </p:pic>
      <p:sp>
        <p:nvSpPr>
          <p:cNvPr id="763" name="Google Shape;763;p74"/>
          <p:cNvSpPr txBox="1"/>
          <p:nvPr/>
        </p:nvSpPr>
        <p:spPr>
          <a:xfrm>
            <a:off x="541525" y="2249425"/>
            <a:ext cx="2392800" cy="73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For Learners</a:t>
            </a:r>
            <a:endParaRPr sz="1800" b="1">
              <a:solidFill>
                <a:srgbClr val="FFFFFF"/>
              </a:solidFill>
            </a:endParaRPr>
          </a:p>
        </p:txBody>
      </p:sp>
      <p:sp>
        <p:nvSpPr>
          <p:cNvPr id="764" name="Google Shape;764;p74"/>
          <p:cNvSpPr txBox="1"/>
          <p:nvPr/>
        </p:nvSpPr>
        <p:spPr>
          <a:xfrm>
            <a:off x="3357725" y="2249425"/>
            <a:ext cx="2436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rgbClr val="FFFFFF"/>
                </a:solidFill>
              </a:rPr>
              <a:t>For Schools and Educators</a:t>
            </a:r>
            <a:endParaRPr sz="1800" b="1">
              <a:solidFill>
                <a:srgbClr val="FFFFFF"/>
              </a:solidFill>
            </a:endParaRPr>
          </a:p>
        </p:txBody>
      </p:sp>
      <p:sp>
        <p:nvSpPr>
          <p:cNvPr id="765" name="Google Shape;765;p74"/>
          <p:cNvSpPr txBox="1"/>
          <p:nvPr/>
        </p:nvSpPr>
        <p:spPr>
          <a:xfrm>
            <a:off x="6210650" y="2249417"/>
            <a:ext cx="2532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rgbClr val="FFFFFF"/>
                </a:solidFill>
              </a:rPr>
              <a:t>For Districts and Province</a:t>
            </a:r>
            <a:endParaRPr sz="1800" b="1">
              <a:solidFill>
                <a:srgbClr val="FFFFFF"/>
              </a:solidFill>
            </a:endParaRPr>
          </a:p>
        </p:txBody>
      </p:sp>
      <p:cxnSp>
        <p:nvCxnSpPr>
          <p:cNvPr id="766" name="Google Shape;766;p74"/>
          <p:cNvCxnSpPr/>
          <p:nvPr/>
        </p:nvCxnSpPr>
        <p:spPr>
          <a:xfrm>
            <a:off x="475975" y="2940584"/>
            <a:ext cx="2458200" cy="0"/>
          </a:xfrm>
          <a:prstGeom prst="straightConnector1">
            <a:avLst/>
          </a:prstGeom>
          <a:noFill/>
          <a:ln w="9525" cap="flat" cmpd="sng">
            <a:solidFill>
              <a:srgbClr val="FF1EB4"/>
            </a:solidFill>
            <a:prstDash val="solid"/>
            <a:round/>
            <a:headEnd type="none" w="med" len="med"/>
            <a:tailEnd type="none" w="med" len="med"/>
          </a:ln>
        </p:spPr>
      </p:cxnSp>
      <p:cxnSp>
        <p:nvCxnSpPr>
          <p:cNvPr id="767" name="Google Shape;767;p74"/>
          <p:cNvCxnSpPr/>
          <p:nvPr/>
        </p:nvCxnSpPr>
        <p:spPr>
          <a:xfrm>
            <a:off x="3345425" y="2940584"/>
            <a:ext cx="2458200" cy="0"/>
          </a:xfrm>
          <a:prstGeom prst="straightConnector1">
            <a:avLst/>
          </a:prstGeom>
          <a:noFill/>
          <a:ln w="9525" cap="flat" cmpd="sng">
            <a:solidFill>
              <a:srgbClr val="FF1EB4"/>
            </a:solidFill>
            <a:prstDash val="solid"/>
            <a:round/>
            <a:headEnd type="none" w="med" len="med"/>
            <a:tailEnd type="none" w="med" len="med"/>
          </a:ln>
        </p:spPr>
      </p:cxnSp>
      <p:cxnSp>
        <p:nvCxnSpPr>
          <p:cNvPr id="768" name="Google Shape;768;p74"/>
          <p:cNvCxnSpPr/>
          <p:nvPr/>
        </p:nvCxnSpPr>
        <p:spPr>
          <a:xfrm>
            <a:off x="6248000" y="2940584"/>
            <a:ext cx="2458200" cy="0"/>
          </a:xfrm>
          <a:prstGeom prst="straightConnector1">
            <a:avLst/>
          </a:prstGeom>
          <a:noFill/>
          <a:ln w="9525" cap="flat" cmpd="sng">
            <a:solidFill>
              <a:srgbClr val="FF1EB4"/>
            </a:solidFill>
            <a:prstDash val="solid"/>
            <a:round/>
            <a:headEnd type="none" w="med" len="med"/>
            <a:tailEnd type="none" w="med" len="med"/>
          </a:ln>
        </p:spPr>
      </p:cxnSp>
      <p:sp>
        <p:nvSpPr>
          <p:cNvPr id="769" name="Google Shape;769;p7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
        <p:nvSpPr>
          <p:cNvPr id="770" name="Google Shape;770;p74"/>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pic>
        <p:nvPicPr>
          <p:cNvPr id="771" name="Google Shape;771;p74"/>
          <p:cNvPicPr preferRelativeResize="0"/>
          <p:nvPr/>
        </p:nvPicPr>
        <p:blipFill>
          <a:blip r:embed="rId4">
            <a:alphaModFix/>
          </a:blip>
          <a:stretch>
            <a:fillRect/>
          </a:stretch>
        </p:blipFill>
        <p:spPr>
          <a:xfrm>
            <a:off x="939299" y="1017382"/>
            <a:ext cx="1304501" cy="1296518"/>
          </a:xfrm>
          <a:prstGeom prst="rect">
            <a:avLst/>
          </a:prstGeom>
          <a:noFill/>
          <a:ln>
            <a:noFill/>
          </a:ln>
        </p:spPr>
      </p:pic>
      <p:sp>
        <p:nvSpPr>
          <p:cNvPr id="772" name="Google Shape;772;p74"/>
          <p:cNvSpPr txBox="1"/>
          <p:nvPr/>
        </p:nvSpPr>
        <p:spPr>
          <a:xfrm>
            <a:off x="374400" y="43200"/>
            <a:ext cx="86892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Intervention delivers positive outcomes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WIP 1">
  <p:cSld name="CUSTOM_6_1">
    <p:bg>
      <p:bgPr>
        <a:solidFill>
          <a:schemeClr val="lt1"/>
        </a:solidFill>
        <a:effectLst/>
      </p:bgPr>
    </p:bg>
    <p:spTree>
      <p:nvGrpSpPr>
        <p:cNvPr id="1" name="Shape 773"/>
        <p:cNvGrpSpPr/>
        <p:nvPr/>
      </p:nvGrpSpPr>
      <p:grpSpPr>
        <a:xfrm>
          <a:off x="0" y="0"/>
          <a:ext cx="0" cy="0"/>
          <a:chOff x="0" y="0"/>
          <a:chExt cx="0" cy="0"/>
        </a:xfrm>
      </p:grpSpPr>
      <p:sp>
        <p:nvSpPr>
          <p:cNvPr id="774" name="Google Shape;774;p7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75" name="Google Shape;775;p75"/>
          <p:cNvSpPr txBox="1"/>
          <p:nvPr/>
        </p:nvSpPr>
        <p:spPr>
          <a:xfrm>
            <a:off x="6314300" y="2967520"/>
            <a:ext cx="2458800" cy="2024100"/>
          </a:xfrm>
          <a:prstGeom prst="rect">
            <a:avLst/>
          </a:prstGeom>
          <a:noFill/>
          <a:ln>
            <a:noFill/>
          </a:ln>
        </p:spPr>
        <p:txBody>
          <a:bodyPr spcFirstLastPara="1" wrap="square" lIns="216000" tIns="91425" rIns="91425" bIns="91425" anchor="ctr" anchorCtr="0">
            <a:spAutoFit/>
          </a:bodyPr>
          <a:lstStyle/>
          <a:p>
            <a:pPr marL="28417" lvl="0" indent="-179746" algn="l" rtl="0">
              <a:spcBef>
                <a:spcPts val="0"/>
              </a:spcBef>
              <a:spcAft>
                <a:spcPts val="0"/>
              </a:spcAft>
              <a:buClr>
                <a:schemeClr val="dk1"/>
              </a:buClr>
              <a:buSzPts val="1600"/>
              <a:buChar char="✓"/>
            </a:pPr>
            <a:r>
              <a:rPr lang="en-GB" sz="1600">
                <a:solidFill>
                  <a:schemeClr val="dk1"/>
                </a:solidFill>
              </a:rPr>
              <a:t>Innovative curriculum catch-up</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Youth employment</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Shared data and knowledge</a:t>
            </a:r>
            <a:endParaRPr sz="1600">
              <a:solidFill>
                <a:schemeClr val="dk1"/>
              </a:solidFill>
            </a:endParaRPr>
          </a:p>
          <a:p>
            <a:pPr marL="28417" lvl="0" indent="-179746" algn="l" rtl="0">
              <a:spcBef>
                <a:spcPts val="300"/>
              </a:spcBef>
              <a:spcAft>
                <a:spcPts val="300"/>
              </a:spcAft>
              <a:buClr>
                <a:schemeClr val="dk1"/>
              </a:buClr>
              <a:buSzPts val="1600"/>
              <a:buChar char="✓"/>
            </a:pPr>
            <a:r>
              <a:rPr lang="en-GB" sz="1600">
                <a:solidFill>
                  <a:schemeClr val="dk1"/>
                </a:solidFill>
              </a:rPr>
              <a:t>Collaborative partnerships</a:t>
            </a:r>
            <a:endParaRPr sz="1600">
              <a:solidFill>
                <a:schemeClr val="dk1"/>
              </a:solidFill>
            </a:endParaRPr>
          </a:p>
        </p:txBody>
      </p:sp>
      <p:sp>
        <p:nvSpPr>
          <p:cNvPr id="776" name="Google Shape;776;p75"/>
          <p:cNvSpPr txBox="1"/>
          <p:nvPr/>
        </p:nvSpPr>
        <p:spPr>
          <a:xfrm>
            <a:off x="475825" y="2947075"/>
            <a:ext cx="2458200" cy="1739400"/>
          </a:xfrm>
          <a:prstGeom prst="rect">
            <a:avLst/>
          </a:prstGeom>
          <a:noFill/>
          <a:ln>
            <a:noFill/>
          </a:ln>
        </p:spPr>
        <p:txBody>
          <a:bodyPr spcFirstLastPara="1" wrap="square" lIns="216000" tIns="91425" rIns="91425" bIns="91425" anchor="ctr" anchorCtr="0">
            <a:spAutoFit/>
          </a:bodyPr>
          <a:lstStyle/>
          <a:p>
            <a:pPr marL="28417" lvl="0" indent="-179746" algn="l" rtl="0">
              <a:spcBef>
                <a:spcPts val="0"/>
              </a:spcBef>
              <a:spcAft>
                <a:spcPts val="0"/>
              </a:spcAft>
              <a:buClr>
                <a:schemeClr val="dk1"/>
              </a:buClr>
              <a:buSzPts val="1600"/>
              <a:buChar char="✓"/>
            </a:pPr>
            <a:r>
              <a:rPr lang="en-GB" sz="1600">
                <a:solidFill>
                  <a:schemeClr val="dk1"/>
                </a:solidFill>
              </a:rPr>
              <a:t>Self-paced, fun, individualised learning</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Strong foundation in literacy and numeracy</a:t>
            </a:r>
            <a:endParaRPr sz="1600">
              <a:solidFill>
                <a:schemeClr val="dk1"/>
              </a:solidFill>
            </a:endParaRPr>
          </a:p>
          <a:p>
            <a:pPr marL="28417" lvl="0" indent="-179746" algn="l" rtl="0">
              <a:spcBef>
                <a:spcPts val="300"/>
              </a:spcBef>
              <a:spcAft>
                <a:spcPts val="300"/>
              </a:spcAft>
              <a:buClr>
                <a:schemeClr val="dk1"/>
              </a:buClr>
              <a:buSzPts val="1600"/>
              <a:buChar char="✓"/>
            </a:pPr>
            <a:r>
              <a:rPr lang="en-GB" sz="1600">
                <a:solidFill>
                  <a:schemeClr val="dk1"/>
                </a:solidFill>
              </a:rPr>
              <a:t>21</a:t>
            </a:r>
            <a:r>
              <a:rPr lang="en-GB" sz="1600" baseline="30000">
                <a:solidFill>
                  <a:schemeClr val="dk1"/>
                </a:solidFill>
              </a:rPr>
              <a:t>st</a:t>
            </a:r>
            <a:r>
              <a:rPr lang="en-GB" sz="1600">
                <a:solidFill>
                  <a:schemeClr val="dk1"/>
                </a:solidFill>
              </a:rPr>
              <a:t> century technology skills</a:t>
            </a:r>
            <a:endParaRPr sz="1600">
              <a:solidFill>
                <a:schemeClr val="dk1"/>
              </a:solidFill>
            </a:endParaRPr>
          </a:p>
        </p:txBody>
      </p:sp>
      <p:sp>
        <p:nvSpPr>
          <p:cNvPr id="777" name="Google Shape;777;p75"/>
          <p:cNvSpPr txBox="1"/>
          <p:nvPr/>
        </p:nvSpPr>
        <p:spPr>
          <a:xfrm>
            <a:off x="3411725" y="2967520"/>
            <a:ext cx="2458800" cy="2100900"/>
          </a:xfrm>
          <a:prstGeom prst="rect">
            <a:avLst/>
          </a:prstGeom>
          <a:noFill/>
          <a:ln>
            <a:noFill/>
          </a:ln>
        </p:spPr>
        <p:txBody>
          <a:bodyPr spcFirstLastPara="1" wrap="square" lIns="216000" tIns="91425" rIns="91425" bIns="91425" anchor="ctr" anchorCtr="0">
            <a:spAutoFit/>
          </a:bodyPr>
          <a:lstStyle/>
          <a:p>
            <a:pPr marL="28417" lvl="0" indent="-179746" algn="l" rtl="0">
              <a:spcBef>
                <a:spcPts val="0"/>
              </a:spcBef>
              <a:spcAft>
                <a:spcPts val="0"/>
              </a:spcAft>
              <a:buClr>
                <a:schemeClr val="dk1"/>
              </a:buClr>
              <a:buSzPts val="1600"/>
              <a:buChar char="✓"/>
            </a:pPr>
            <a:r>
              <a:rPr lang="en-GB" sz="1600">
                <a:solidFill>
                  <a:schemeClr val="dk1"/>
                </a:solidFill>
              </a:rPr>
              <a:t>Best practice teacher training</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Technical confidence</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Insights and impact</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Interactive catch-up</a:t>
            </a:r>
            <a:endParaRPr sz="1600">
              <a:solidFill>
                <a:schemeClr val="dk1"/>
              </a:solidFill>
            </a:endParaRPr>
          </a:p>
          <a:p>
            <a:pPr marL="28417" lvl="0" indent="-179746" algn="l" rtl="0">
              <a:spcBef>
                <a:spcPts val="300"/>
              </a:spcBef>
              <a:spcAft>
                <a:spcPts val="0"/>
              </a:spcAft>
              <a:buClr>
                <a:schemeClr val="dk1"/>
              </a:buClr>
              <a:buSzPts val="1600"/>
              <a:buChar char="✓"/>
            </a:pPr>
            <a:r>
              <a:rPr lang="en-GB" sz="1600">
                <a:solidFill>
                  <a:schemeClr val="dk1"/>
                </a:solidFill>
              </a:rPr>
              <a:t>Curriculum support</a:t>
            </a:r>
            <a:endParaRPr sz="1600">
              <a:solidFill>
                <a:schemeClr val="dk1"/>
              </a:solidFill>
            </a:endParaRPr>
          </a:p>
          <a:p>
            <a:pPr marL="28417" lvl="0" indent="-179746" algn="l" rtl="0">
              <a:spcBef>
                <a:spcPts val="300"/>
              </a:spcBef>
              <a:spcAft>
                <a:spcPts val="300"/>
              </a:spcAft>
              <a:buClr>
                <a:schemeClr val="dk1"/>
              </a:buClr>
              <a:buSzPts val="1600"/>
              <a:buChar char="✓"/>
            </a:pPr>
            <a:r>
              <a:rPr lang="en-GB" sz="1600">
                <a:solidFill>
                  <a:schemeClr val="dk1"/>
                </a:solidFill>
              </a:rPr>
              <a:t>Facilitator support</a:t>
            </a:r>
            <a:endParaRPr sz="1600">
              <a:solidFill>
                <a:schemeClr val="dk1"/>
              </a:solidFill>
            </a:endParaRPr>
          </a:p>
        </p:txBody>
      </p:sp>
      <p:pic>
        <p:nvPicPr>
          <p:cNvPr id="778" name="Google Shape;778;p75"/>
          <p:cNvPicPr preferRelativeResize="0"/>
          <p:nvPr/>
        </p:nvPicPr>
        <p:blipFill rotWithShape="1">
          <a:blip r:embed="rId2">
            <a:alphaModFix/>
          </a:blip>
          <a:srcRect/>
          <a:stretch/>
        </p:blipFill>
        <p:spPr>
          <a:xfrm>
            <a:off x="3922274" y="1017426"/>
            <a:ext cx="1304501" cy="1296430"/>
          </a:xfrm>
          <a:prstGeom prst="rect">
            <a:avLst/>
          </a:prstGeom>
          <a:noFill/>
          <a:ln>
            <a:noFill/>
          </a:ln>
        </p:spPr>
      </p:pic>
      <p:pic>
        <p:nvPicPr>
          <p:cNvPr id="779" name="Google Shape;779;p75"/>
          <p:cNvPicPr preferRelativeResize="0"/>
          <p:nvPr/>
        </p:nvPicPr>
        <p:blipFill rotWithShape="1">
          <a:blip r:embed="rId3">
            <a:alphaModFix/>
          </a:blip>
          <a:srcRect t="29" b="29"/>
          <a:stretch/>
        </p:blipFill>
        <p:spPr>
          <a:xfrm>
            <a:off x="6823644" y="1017383"/>
            <a:ext cx="1306911" cy="1296516"/>
          </a:xfrm>
          <a:prstGeom prst="rect">
            <a:avLst/>
          </a:prstGeom>
          <a:noFill/>
          <a:ln>
            <a:noFill/>
          </a:ln>
        </p:spPr>
      </p:pic>
      <p:sp>
        <p:nvSpPr>
          <p:cNvPr id="780" name="Google Shape;780;p75"/>
          <p:cNvSpPr txBox="1"/>
          <p:nvPr/>
        </p:nvSpPr>
        <p:spPr>
          <a:xfrm>
            <a:off x="541525" y="2249425"/>
            <a:ext cx="2392800" cy="73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dk1"/>
                </a:solidFill>
              </a:rPr>
              <a:t>For Learners</a:t>
            </a:r>
            <a:endParaRPr sz="1800" b="1">
              <a:solidFill>
                <a:schemeClr val="dk1"/>
              </a:solidFill>
            </a:endParaRPr>
          </a:p>
        </p:txBody>
      </p:sp>
      <p:sp>
        <p:nvSpPr>
          <p:cNvPr id="781" name="Google Shape;781;p75"/>
          <p:cNvSpPr txBox="1"/>
          <p:nvPr/>
        </p:nvSpPr>
        <p:spPr>
          <a:xfrm>
            <a:off x="3357725" y="2249425"/>
            <a:ext cx="2436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chemeClr val="dk1"/>
                </a:solidFill>
              </a:rPr>
              <a:t>For Schools and Educators</a:t>
            </a:r>
            <a:endParaRPr sz="1800" b="1">
              <a:solidFill>
                <a:schemeClr val="dk1"/>
              </a:solidFill>
            </a:endParaRPr>
          </a:p>
        </p:txBody>
      </p:sp>
      <p:sp>
        <p:nvSpPr>
          <p:cNvPr id="782" name="Google Shape;782;p75"/>
          <p:cNvSpPr txBox="1"/>
          <p:nvPr/>
        </p:nvSpPr>
        <p:spPr>
          <a:xfrm>
            <a:off x="6210650" y="2249417"/>
            <a:ext cx="2532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chemeClr val="dk1"/>
                </a:solidFill>
              </a:rPr>
              <a:t>For Districts and Province</a:t>
            </a:r>
            <a:endParaRPr sz="1800" b="1">
              <a:solidFill>
                <a:schemeClr val="dk1"/>
              </a:solidFill>
            </a:endParaRPr>
          </a:p>
        </p:txBody>
      </p:sp>
      <p:cxnSp>
        <p:nvCxnSpPr>
          <p:cNvPr id="783" name="Google Shape;783;p75"/>
          <p:cNvCxnSpPr/>
          <p:nvPr/>
        </p:nvCxnSpPr>
        <p:spPr>
          <a:xfrm>
            <a:off x="475975" y="2940584"/>
            <a:ext cx="2458200" cy="0"/>
          </a:xfrm>
          <a:prstGeom prst="straightConnector1">
            <a:avLst/>
          </a:prstGeom>
          <a:noFill/>
          <a:ln w="9525" cap="flat" cmpd="sng">
            <a:solidFill>
              <a:srgbClr val="FF1EB4"/>
            </a:solidFill>
            <a:prstDash val="solid"/>
            <a:round/>
            <a:headEnd type="none" w="med" len="med"/>
            <a:tailEnd type="none" w="med" len="med"/>
          </a:ln>
        </p:spPr>
      </p:cxnSp>
      <p:cxnSp>
        <p:nvCxnSpPr>
          <p:cNvPr id="784" name="Google Shape;784;p75"/>
          <p:cNvCxnSpPr/>
          <p:nvPr/>
        </p:nvCxnSpPr>
        <p:spPr>
          <a:xfrm>
            <a:off x="3345425" y="2940584"/>
            <a:ext cx="2458200" cy="0"/>
          </a:xfrm>
          <a:prstGeom prst="straightConnector1">
            <a:avLst/>
          </a:prstGeom>
          <a:noFill/>
          <a:ln w="9525" cap="flat" cmpd="sng">
            <a:solidFill>
              <a:srgbClr val="FF1EB4"/>
            </a:solidFill>
            <a:prstDash val="solid"/>
            <a:round/>
            <a:headEnd type="none" w="med" len="med"/>
            <a:tailEnd type="none" w="med" len="med"/>
          </a:ln>
        </p:spPr>
      </p:cxnSp>
      <p:cxnSp>
        <p:nvCxnSpPr>
          <p:cNvPr id="785" name="Google Shape;785;p75"/>
          <p:cNvCxnSpPr/>
          <p:nvPr/>
        </p:nvCxnSpPr>
        <p:spPr>
          <a:xfrm>
            <a:off x="6248000" y="2940584"/>
            <a:ext cx="2458200" cy="0"/>
          </a:xfrm>
          <a:prstGeom prst="straightConnector1">
            <a:avLst/>
          </a:prstGeom>
          <a:noFill/>
          <a:ln w="9525" cap="flat" cmpd="sng">
            <a:solidFill>
              <a:srgbClr val="FF1EB4"/>
            </a:solidFill>
            <a:prstDash val="solid"/>
            <a:round/>
            <a:headEnd type="none" w="med" len="med"/>
            <a:tailEnd type="none" w="med" len="med"/>
          </a:ln>
        </p:spPr>
      </p:cxnSp>
      <p:sp>
        <p:nvSpPr>
          <p:cNvPr id="786" name="Google Shape;786;p75"/>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pic>
        <p:nvPicPr>
          <p:cNvPr id="787" name="Google Shape;787;p75"/>
          <p:cNvPicPr preferRelativeResize="0"/>
          <p:nvPr/>
        </p:nvPicPr>
        <p:blipFill>
          <a:blip r:embed="rId4">
            <a:alphaModFix/>
          </a:blip>
          <a:stretch>
            <a:fillRect/>
          </a:stretch>
        </p:blipFill>
        <p:spPr>
          <a:xfrm>
            <a:off x="939299" y="1017382"/>
            <a:ext cx="1304501" cy="1296518"/>
          </a:xfrm>
          <a:prstGeom prst="rect">
            <a:avLst/>
          </a:prstGeom>
          <a:noFill/>
          <a:ln>
            <a:noFill/>
          </a:ln>
        </p:spPr>
      </p:pic>
      <p:sp>
        <p:nvSpPr>
          <p:cNvPr id="788" name="Google Shape;788;p75"/>
          <p:cNvSpPr txBox="1"/>
          <p:nvPr/>
        </p:nvSpPr>
        <p:spPr>
          <a:xfrm>
            <a:off x="374400" y="43200"/>
            <a:ext cx="86892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Intervention delivers positive outcomes</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789" name="Google Shape;789;p75"/>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lick 4 - ToC - White">
  <p:cSld name="CUSTOM_4">
    <p:spTree>
      <p:nvGrpSpPr>
        <p:cNvPr id="1" name="Shape 790"/>
        <p:cNvGrpSpPr/>
        <p:nvPr/>
      </p:nvGrpSpPr>
      <p:grpSpPr>
        <a:xfrm>
          <a:off x="0" y="0"/>
          <a:ext cx="0" cy="0"/>
          <a:chOff x="0" y="0"/>
          <a:chExt cx="0" cy="0"/>
        </a:xfrm>
      </p:grpSpPr>
      <p:sp>
        <p:nvSpPr>
          <p:cNvPr id="791" name="Google Shape;791;p7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792" name="Google Shape;792;p76"/>
          <p:cNvCxnSpPr>
            <a:stCxn id="793" idx="0"/>
            <a:endCxn id="794" idx="2"/>
          </p:cNvCxnSpPr>
          <p:nvPr/>
        </p:nvCxnSpPr>
        <p:spPr>
          <a:xfrm rot="10800000">
            <a:off x="6432071" y="1285129"/>
            <a:ext cx="0" cy="195900"/>
          </a:xfrm>
          <a:prstGeom prst="straightConnector1">
            <a:avLst/>
          </a:prstGeom>
          <a:noFill/>
          <a:ln w="19050" cap="flat" cmpd="sng">
            <a:solidFill>
              <a:srgbClr val="7F7F7F"/>
            </a:solidFill>
            <a:prstDash val="solid"/>
            <a:round/>
            <a:headEnd type="none" w="sm" len="sm"/>
            <a:tailEnd type="triangle" w="med" len="med"/>
          </a:ln>
        </p:spPr>
      </p:cxnSp>
      <p:sp>
        <p:nvSpPr>
          <p:cNvPr id="795" name="Google Shape;795;p76"/>
          <p:cNvSpPr txBox="1"/>
          <p:nvPr/>
        </p:nvSpPr>
        <p:spPr>
          <a:xfrm>
            <a:off x="4859675" y="216900"/>
            <a:ext cx="4111500" cy="4059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96" name="Google Shape;796;p76"/>
          <p:cNvSpPr/>
          <p:nvPr/>
        </p:nvSpPr>
        <p:spPr>
          <a:xfrm>
            <a:off x="5967956" y="4284581"/>
            <a:ext cx="828000" cy="504000"/>
          </a:xfrm>
          <a:prstGeom prst="rect">
            <a:avLst/>
          </a:prstGeom>
          <a:solidFill>
            <a:srgbClr val="3CDBC0"/>
          </a:solidFill>
          <a:ln w="381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Calibri"/>
                <a:ea typeface="Calibri"/>
                <a:cs typeface="Calibri"/>
                <a:sym typeface="Calibri"/>
              </a:rPr>
              <a:t>23 Learners are enabled to attend  learning sessions at home</a:t>
            </a:r>
            <a:endParaRPr sz="1100" b="0" i="0" u="none" strike="noStrike" cap="none">
              <a:solidFill>
                <a:schemeClr val="dk1"/>
              </a:solidFill>
              <a:latin typeface="Arial"/>
              <a:ea typeface="Arial"/>
              <a:cs typeface="Arial"/>
              <a:sym typeface="Arial"/>
            </a:endParaRPr>
          </a:p>
        </p:txBody>
      </p:sp>
      <p:sp>
        <p:nvSpPr>
          <p:cNvPr id="797" name="Google Shape;797;p76"/>
          <p:cNvSpPr/>
          <p:nvPr/>
        </p:nvSpPr>
        <p:spPr>
          <a:xfrm>
            <a:off x="7046275" y="1816750"/>
            <a:ext cx="976200" cy="2390400"/>
          </a:xfrm>
          <a:prstGeom prst="rect">
            <a:avLst/>
          </a:prstGeom>
          <a:noFill/>
          <a:ln w="28575"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600" b="1" i="0" u="none" strike="noStrike" cap="none">
              <a:solidFill>
                <a:srgbClr val="FF0000"/>
              </a:solidFill>
              <a:latin typeface="Arial"/>
              <a:ea typeface="Arial"/>
              <a:cs typeface="Arial"/>
              <a:sym typeface="Arial"/>
            </a:endParaRPr>
          </a:p>
        </p:txBody>
      </p:sp>
      <p:sp>
        <p:nvSpPr>
          <p:cNvPr id="798" name="Google Shape;798;p76"/>
          <p:cNvSpPr/>
          <p:nvPr/>
        </p:nvSpPr>
        <p:spPr>
          <a:xfrm>
            <a:off x="2734865" y="1481029"/>
            <a:ext cx="8283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9 Develop and provide training &amp; skills development to </a:t>
            </a:r>
            <a:r>
              <a:rPr lang="en-GB" sz="700" b="1" i="0" u="sng" strike="noStrike" cap="none">
                <a:solidFill>
                  <a:srgbClr val="FFFFFF"/>
                </a:solidFill>
                <a:latin typeface="Arial Narrow"/>
                <a:ea typeface="Arial Narrow"/>
                <a:cs typeface="Arial Narrow"/>
                <a:sym typeface="Arial Narrow"/>
              </a:rPr>
              <a:t>facilitators</a:t>
            </a:r>
            <a:endParaRPr sz="700" b="1" i="0" u="none" strike="noStrike" cap="none">
              <a:solidFill>
                <a:srgbClr val="FFFFFF"/>
              </a:solidFill>
              <a:latin typeface="Arial Narrow"/>
              <a:ea typeface="Arial Narrow"/>
              <a:cs typeface="Arial Narrow"/>
              <a:sym typeface="Arial Narrow"/>
            </a:endParaRPr>
          </a:p>
        </p:txBody>
      </p:sp>
      <p:sp>
        <p:nvSpPr>
          <p:cNvPr id="799" name="Google Shape;799;p76"/>
          <p:cNvSpPr/>
          <p:nvPr/>
        </p:nvSpPr>
        <p:spPr>
          <a:xfrm>
            <a:off x="546561" y="21808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3 Assess and advise schools on enabling factors</a:t>
            </a:r>
            <a:endParaRPr sz="700" b="1" i="0" u="none" strike="noStrike" cap="none">
              <a:solidFill>
                <a:srgbClr val="000000"/>
              </a:solidFill>
              <a:latin typeface="Arial Narrow"/>
              <a:ea typeface="Arial Narrow"/>
              <a:cs typeface="Arial Narrow"/>
              <a:sym typeface="Arial Narrow"/>
            </a:endParaRPr>
          </a:p>
        </p:txBody>
      </p:sp>
      <p:sp>
        <p:nvSpPr>
          <p:cNvPr id="800" name="Google Shape;800;p76"/>
          <p:cNvSpPr/>
          <p:nvPr/>
        </p:nvSpPr>
        <p:spPr>
          <a:xfrm>
            <a:off x="1637405" y="1481029"/>
            <a:ext cx="828000" cy="504000"/>
          </a:xfrm>
          <a:prstGeom prst="rect">
            <a:avLst/>
          </a:prstGeom>
          <a:solidFill>
            <a:srgbClr val="FF1EB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4 Create </a:t>
            </a:r>
            <a:r>
              <a:rPr lang="en-GB" sz="700" b="1" i="0" u="sng" strike="noStrike" cap="none">
                <a:solidFill>
                  <a:srgbClr val="FFFFFF"/>
                </a:solidFill>
                <a:latin typeface="Arial Narrow"/>
                <a:ea typeface="Arial Narrow"/>
                <a:cs typeface="Arial Narrow"/>
                <a:sym typeface="Arial Narrow"/>
              </a:rPr>
              <a:t>facilitator</a:t>
            </a:r>
            <a:r>
              <a:rPr lang="en-GB" sz="700" b="1" i="0" u="none" strike="noStrike" cap="none">
                <a:solidFill>
                  <a:srgbClr val="FFFFFF"/>
                </a:solidFill>
                <a:latin typeface="Arial Narrow"/>
                <a:ea typeface="Arial Narrow"/>
                <a:cs typeface="Arial Narrow"/>
                <a:sym typeface="Arial Narrow"/>
              </a:rPr>
              <a:t> jobs to hire unemployed youths</a:t>
            </a:r>
            <a:endParaRPr sz="700" b="1" i="0" u="sng" strike="noStrike" cap="none">
              <a:solidFill>
                <a:srgbClr val="000000"/>
              </a:solidFill>
              <a:latin typeface="Arial Narrow"/>
              <a:ea typeface="Arial Narrow"/>
              <a:cs typeface="Arial Narrow"/>
              <a:sym typeface="Arial Narrow"/>
            </a:endParaRPr>
          </a:p>
        </p:txBody>
      </p:sp>
      <p:sp>
        <p:nvSpPr>
          <p:cNvPr id="801" name="Google Shape;801;p76"/>
          <p:cNvSpPr/>
          <p:nvPr/>
        </p:nvSpPr>
        <p:spPr>
          <a:xfrm>
            <a:off x="3829467" y="2880632"/>
            <a:ext cx="828000" cy="504000"/>
          </a:xfrm>
          <a:prstGeom prst="rect">
            <a:avLst/>
          </a:prstGeom>
          <a:solidFill>
            <a:srgbClr val="1226BB"/>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15 Learners are enabled to attend learning sessions at school</a:t>
            </a:r>
            <a:endParaRPr sz="700" i="0" u="none" strike="noStrike" cap="none">
              <a:solidFill>
                <a:srgbClr val="000000"/>
              </a:solidFill>
              <a:latin typeface="Arial Narrow"/>
              <a:ea typeface="Arial Narrow"/>
              <a:cs typeface="Arial Narrow"/>
              <a:sym typeface="Arial Narrow"/>
            </a:endParaRPr>
          </a:p>
        </p:txBody>
      </p:sp>
      <p:sp>
        <p:nvSpPr>
          <p:cNvPr id="802" name="Google Shape;802;p76"/>
          <p:cNvSpPr/>
          <p:nvPr/>
        </p:nvSpPr>
        <p:spPr>
          <a:xfrm>
            <a:off x="7112373" y="2180830"/>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25 Learners improve English literacy</a:t>
            </a:r>
            <a:endParaRPr sz="700" i="0" u="none" strike="noStrike" cap="none">
              <a:solidFill>
                <a:srgbClr val="000000"/>
              </a:solidFill>
              <a:latin typeface="Arial Narrow"/>
              <a:ea typeface="Arial Narrow"/>
              <a:cs typeface="Arial Narrow"/>
              <a:sym typeface="Arial Narrow"/>
            </a:endParaRPr>
          </a:p>
        </p:txBody>
      </p:sp>
      <p:sp>
        <p:nvSpPr>
          <p:cNvPr id="803" name="Google Shape;803;p76"/>
          <p:cNvSpPr/>
          <p:nvPr/>
        </p:nvSpPr>
        <p:spPr>
          <a:xfrm>
            <a:off x="4923769" y="4276961"/>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19 Engage parents to support learning activities</a:t>
            </a:r>
            <a:endParaRPr sz="700" i="0" u="none" strike="noStrike" cap="none">
              <a:solidFill>
                <a:schemeClr val="dk1"/>
              </a:solidFill>
              <a:latin typeface="Arial Narrow"/>
              <a:ea typeface="Arial Narrow"/>
              <a:cs typeface="Arial Narrow"/>
              <a:sym typeface="Arial Narrow"/>
            </a:endParaRPr>
          </a:p>
        </p:txBody>
      </p:sp>
      <p:sp>
        <p:nvSpPr>
          <p:cNvPr id="804" name="Google Shape;804;p76"/>
          <p:cNvSpPr/>
          <p:nvPr/>
        </p:nvSpPr>
        <p:spPr>
          <a:xfrm>
            <a:off x="4923769" y="1481029"/>
            <a:ext cx="828000" cy="504000"/>
          </a:xfrm>
          <a:prstGeom prst="rect">
            <a:avLst/>
          </a:prstGeom>
          <a:solidFill>
            <a:srgbClr val="FF1EB4"/>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17 Facilitators become more employable</a:t>
            </a:r>
            <a:endParaRPr sz="700" i="0" u="none" strike="noStrike" cap="none">
              <a:solidFill>
                <a:srgbClr val="000000"/>
              </a:solidFill>
              <a:latin typeface="Arial Narrow"/>
              <a:ea typeface="Arial Narrow"/>
              <a:cs typeface="Arial Narrow"/>
              <a:sym typeface="Arial Narrow"/>
            </a:endParaRPr>
          </a:p>
        </p:txBody>
      </p:sp>
      <p:sp>
        <p:nvSpPr>
          <p:cNvPr id="805" name="Google Shape;805;p76"/>
          <p:cNvSpPr/>
          <p:nvPr/>
        </p:nvSpPr>
        <p:spPr>
          <a:xfrm>
            <a:off x="7112373" y="7812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24 Inform provincial curriculum</a:t>
            </a:r>
            <a:r>
              <a:rPr lang="en-GB" sz="700" b="1">
                <a:solidFill>
                  <a:srgbClr val="FFFFFF"/>
                </a:solidFill>
                <a:latin typeface="Arial Narrow"/>
                <a:ea typeface="Arial Narrow"/>
                <a:cs typeface="Arial Narrow"/>
                <a:sym typeface="Arial Narrow"/>
              </a:rPr>
              <a:t> </a:t>
            </a:r>
            <a:r>
              <a:rPr lang="en-GB" sz="700" b="1" i="0" u="none" strike="noStrike" cap="none">
                <a:solidFill>
                  <a:srgbClr val="FFFFFF"/>
                </a:solidFill>
                <a:latin typeface="Arial Narrow"/>
                <a:ea typeface="Arial Narrow"/>
                <a:cs typeface="Arial Narrow"/>
                <a:sym typeface="Arial Narrow"/>
              </a:rPr>
              <a:t> ICT integration</a:t>
            </a:r>
            <a:endParaRPr sz="700" b="1" i="0" u="none" strike="noStrike" cap="none">
              <a:solidFill>
                <a:srgbClr val="FFFFFF"/>
              </a:solidFill>
              <a:latin typeface="Arial Narrow"/>
              <a:ea typeface="Arial Narrow"/>
              <a:cs typeface="Arial Narrow"/>
              <a:sym typeface="Arial Narrow"/>
            </a:endParaRPr>
          </a:p>
        </p:txBody>
      </p:sp>
      <p:sp>
        <p:nvSpPr>
          <p:cNvPr id="806" name="Google Shape;806;p76"/>
          <p:cNvSpPr/>
          <p:nvPr/>
        </p:nvSpPr>
        <p:spPr>
          <a:xfrm>
            <a:off x="1645043" y="4280234"/>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8 Select and purchase e-learning  programs</a:t>
            </a:r>
            <a:endParaRPr sz="700" b="1" i="0" u="none" strike="noStrike" cap="none">
              <a:solidFill>
                <a:schemeClr val="dk1"/>
              </a:solidFill>
              <a:latin typeface="Arial Narrow"/>
              <a:ea typeface="Arial Narrow"/>
              <a:cs typeface="Arial Narrow"/>
              <a:sym typeface="Arial Narrow"/>
            </a:endParaRPr>
          </a:p>
        </p:txBody>
      </p:sp>
      <p:cxnSp>
        <p:nvCxnSpPr>
          <p:cNvPr id="807" name="Google Shape;807;p76"/>
          <p:cNvCxnSpPr>
            <a:stCxn id="806" idx="3"/>
            <a:endCxn id="808" idx="1"/>
          </p:cNvCxnSpPr>
          <p:nvPr/>
        </p:nvCxnSpPr>
        <p:spPr>
          <a:xfrm rot="10800000" flipH="1">
            <a:off x="2473043" y="4528934"/>
            <a:ext cx="262200" cy="3300"/>
          </a:xfrm>
          <a:prstGeom prst="straightConnector1">
            <a:avLst/>
          </a:prstGeom>
          <a:noFill/>
          <a:ln w="19050" cap="flat" cmpd="sng">
            <a:solidFill>
              <a:srgbClr val="7F7F7F"/>
            </a:solidFill>
            <a:prstDash val="solid"/>
            <a:round/>
            <a:headEnd type="none" w="sm" len="sm"/>
            <a:tailEnd type="triangle" w="med" len="med"/>
          </a:ln>
        </p:spPr>
      </p:cxnSp>
      <p:sp>
        <p:nvSpPr>
          <p:cNvPr id="809" name="Google Shape;809;p76"/>
          <p:cNvSpPr/>
          <p:nvPr/>
        </p:nvSpPr>
        <p:spPr>
          <a:xfrm>
            <a:off x="1638873" y="3580433"/>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7 Set up </a:t>
            </a:r>
            <a:r>
              <a:rPr lang="en-GB" sz="700" b="1" i="0" u="sng" strike="noStrike" cap="none">
                <a:solidFill>
                  <a:srgbClr val="FFFFFF"/>
                </a:solidFill>
                <a:latin typeface="Arial Narrow"/>
                <a:ea typeface="Arial Narrow"/>
                <a:cs typeface="Arial Narrow"/>
                <a:sym typeface="Arial Narrow"/>
              </a:rPr>
              <a:t>infrastructure enablers</a:t>
            </a:r>
            <a:endParaRPr sz="700" b="1" i="0" u="sng" strike="noStrike" cap="none">
              <a:solidFill>
                <a:srgbClr val="000000"/>
              </a:solidFill>
              <a:latin typeface="Arial Narrow"/>
              <a:ea typeface="Arial Narrow"/>
              <a:cs typeface="Arial Narrow"/>
              <a:sym typeface="Arial Narrow"/>
            </a:endParaRPr>
          </a:p>
        </p:txBody>
      </p:sp>
      <p:sp>
        <p:nvSpPr>
          <p:cNvPr id="808" name="Google Shape;808;p76"/>
          <p:cNvSpPr/>
          <p:nvPr/>
        </p:nvSpPr>
        <p:spPr>
          <a:xfrm>
            <a:off x="2735165" y="4276970"/>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13 Operate home learning portal</a:t>
            </a:r>
            <a:endParaRPr sz="700" i="0" u="none" strike="noStrike" cap="none">
              <a:solidFill>
                <a:schemeClr val="dk1"/>
              </a:solidFill>
              <a:latin typeface="Arial Narrow"/>
              <a:ea typeface="Arial Narrow"/>
              <a:cs typeface="Arial Narrow"/>
              <a:sym typeface="Arial Narrow"/>
            </a:endParaRPr>
          </a:p>
        </p:txBody>
      </p:sp>
      <p:sp>
        <p:nvSpPr>
          <p:cNvPr id="810" name="Google Shape;810;p76"/>
          <p:cNvSpPr/>
          <p:nvPr/>
        </p:nvSpPr>
        <p:spPr>
          <a:xfrm rot="-5400000" flipH="1">
            <a:off x="-280650" y="4464223"/>
            <a:ext cx="868800" cy="2805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a:solidFill>
                  <a:srgbClr val="3CDBC0"/>
                </a:solidFill>
                <a:latin typeface="Arial Narrow"/>
                <a:ea typeface="Arial Narrow"/>
                <a:cs typeface="Arial Narrow"/>
                <a:sym typeface="Arial Narrow"/>
              </a:rPr>
              <a:t>Remote </a:t>
            </a:r>
            <a:r>
              <a:rPr lang="en-GB" sz="800" b="1" i="0" u="none" strike="noStrike" cap="none">
                <a:solidFill>
                  <a:srgbClr val="3CDBC0"/>
                </a:solidFill>
                <a:latin typeface="Arial Narrow"/>
                <a:ea typeface="Arial Narrow"/>
                <a:cs typeface="Arial Narrow"/>
                <a:sym typeface="Arial Narrow"/>
              </a:rPr>
              <a:t>Learning</a:t>
            </a:r>
            <a:endParaRPr sz="800" b="1" i="0" u="none" strike="noStrike" cap="none">
              <a:solidFill>
                <a:srgbClr val="3CDBC0"/>
              </a:solidFill>
              <a:latin typeface="Arial Narrow"/>
              <a:ea typeface="Arial Narrow"/>
              <a:cs typeface="Arial Narrow"/>
              <a:sym typeface="Arial Narrow"/>
            </a:endParaRPr>
          </a:p>
        </p:txBody>
      </p:sp>
      <p:sp>
        <p:nvSpPr>
          <p:cNvPr id="811" name="Google Shape;811;p76"/>
          <p:cNvSpPr/>
          <p:nvPr/>
        </p:nvSpPr>
        <p:spPr>
          <a:xfrm>
            <a:off x="3829467" y="4276961"/>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16 Encourage schools to participate</a:t>
            </a:r>
            <a:endParaRPr sz="700" i="0" u="none" strike="noStrike" cap="none">
              <a:solidFill>
                <a:schemeClr val="dk1"/>
              </a:solidFill>
              <a:latin typeface="Arial Narrow"/>
              <a:ea typeface="Arial Narrow"/>
              <a:cs typeface="Arial Narrow"/>
              <a:sym typeface="Arial Narrow"/>
            </a:endParaRPr>
          </a:p>
        </p:txBody>
      </p:sp>
      <p:cxnSp>
        <p:nvCxnSpPr>
          <p:cNvPr id="812" name="Google Shape;812;p76"/>
          <p:cNvCxnSpPr>
            <a:stCxn id="811" idx="3"/>
            <a:endCxn id="803" idx="1"/>
          </p:cNvCxnSpPr>
          <p:nvPr/>
        </p:nvCxnSpPr>
        <p:spPr>
          <a:xfrm>
            <a:off x="4657467" y="4528961"/>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813" name="Google Shape;813;p76"/>
          <p:cNvCxnSpPr>
            <a:stCxn id="799" idx="3"/>
            <a:endCxn id="800" idx="1"/>
          </p:cNvCxnSpPr>
          <p:nvPr/>
        </p:nvCxnSpPr>
        <p:spPr>
          <a:xfrm rot="10800000" flipH="1">
            <a:off x="1374561" y="1732930"/>
            <a:ext cx="262800" cy="699900"/>
          </a:xfrm>
          <a:prstGeom prst="bentConnector3">
            <a:avLst>
              <a:gd name="adj1" fmla="val 12629"/>
            </a:avLst>
          </a:prstGeom>
          <a:noFill/>
          <a:ln w="19050" cap="flat" cmpd="sng">
            <a:solidFill>
              <a:srgbClr val="7F7F7F"/>
            </a:solidFill>
            <a:prstDash val="solid"/>
            <a:round/>
            <a:headEnd type="none" w="sm" len="sm"/>
            <a:tailEnd type="triangle" w="med" len="med"/>
          </a:ln>
        </p:spPr>
      </p:cxnSp>
      <p:sp>
        <p:nvSpPr>
          <p:cNvPr id="814" name="Google Shape;814;p76"/>
          <p:cNvSpPr/>
          <p:nvPr/>
        </p:nvSpPr>
        <p:spPr>
          <a:xfrm>
            <a:off x="1640863" y="2880632"/>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6 Develop and provide training to </a:t>
            </a:r>
            <a:r>
              <a:rPr lang="en-GB" sz="700" b="1" i="0" u="sng" strike="noStrike" cap="none">
                <a:solidFill>
                  <a:srgbClr val="FFFFFF"/>
                </a:solidFill>
                <a:latin typeface="Arial Narrow"/>
                <a:ea typeface="Arial Narrow"/>
                <a:cs typeface="Arial Narrow"/>
                <a:sym typeface="Arial Narrow"/>
              </a:rPr>
              <a:t>teachers</a:t>
            </a:r>
            <a:endParaRPr sz="700" i="0" u="sng" strike="noStrike" cap="none">
              <a:solidFill>
                <a:srgbClr val="000000"/>
              </a:solidFill>
              <a:latin typeface="Arial Narrow"/>
              <a:ea typeface="Arial Narrow"/>
              <a:cs typeface="Arial Narrow"/>
              <a:sym typeface="Arial Narrow"/>
            </a:endParaRPr>
          </a:p>
        </p:txBody>
      </p:sp>
      <p:cxnSp>
        <p:nvCxnSpPr>
          <p:cNvPr id="815" name="Google Shape;815;p76"/>
          <p:cNvCxnSpPr>
            <a:stCxn id="799" idx="2"/>
            <a:endCxn id="814" idx="1"/>
          </p:cNvCxnSpPr>
          <p:nvPr/>
        </p:nvCxnSpPr>
        <p:spPr>
          <a:xfrm rot="-5400000" flipH="1">
            <a:off x="1076811" y="2568580"/>
            <a:ext cx="447900" cy="680400"/>
          </a:xfrm>
          <a:prstGeom prst="bentConnector2">
            <a:avLst/>
          </a:prstGeom>
          <a:noFill/>
          <a:ln w="19050" cap="flat" cmpd="sng">
            <a:solidFill>
              <a:srgbClr val="7F7F7F"/>
            </a:solidFill>
            <a:prstDash val="solid"/>
            <a:round/>
            <a:headEnd type="none" w="sm" len="sm"/>
            <a:tailEnd type="triangle" w="med" len="med"/>
          </a:ln>
        </p:spPr>
      </p:cxnSp>
      <p:cxnSp>
        <p:nvCxnSpPr>
          <p:cNvPr id="816" name="Google Shape;816;p76"/>
          <p:cNvCxnSpPr>
            <a:stCxn id="817" idx="3"/>
            <a:endCxn id="801" idx="1"/>
          </p:cNvCxnSpPr>
          <p:nvPr/>
        </p:nvCxnSpPr>
        <p:spPr>
          <a:xfrm>
            <a:off x="3563165" y="31326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sp>
        <p:nvSpPr>
          <p:cNvPr id="818" name="Google Shape;818;p76"/>
          <p:cNvSpPr/>
          <p:nvPr/>
        </p:nvSpPr>
        <p:spPr>
          <a:xfrm>
            <a:off x="4923769" y="2880632"/>
            <a:ext cx="828000" cy="504000"/>
          </a:xfrm>
          <a:prstGeom prst="rect">
            <a:avLst/>
          </a:prstGeom>
          <a:solidFill>
            <a:srgbClr val="FF1EB4"/>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18 Learners use self-paced learning software</a:t>
            </a:r>
            <a:endParaRPr sz="700" i="0" u="none" strike="noStrike" cap="none">
              <a:solidFill>
                <a:srgbClr val="000000"/>
              </a:solidFill>
              <a:latin typeface="Arial Narrow"/>
              <a:ea typeface="Arial Narrow"/>
              <a:cs typeface="Arial Narrow"/>
              <a:sym typeface="Arial Narrow"/>
            </a:endParaRPr>
          </a:p>
        </p:txBody>
      </p:sp>
      <p:sp>
        <p:nvSpPr>
          <p:cNvPr id="794" name="Google Shape;794;p76"/>
          <p:cNvSpPr/>
          <p:nvPr/>
        </p:nvSpPr>
        <p:spPr>
          <a:xfrm>
            <a:off x="6018071" y="7812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20 Provide relevant evidence to policy-makers /schools</a:t>
            </a:r>
            <a:endParaRPr sz="700" b="1" i="0" u="none" strike="noStrike" cap="none">
              <a:solidFill>
                <a:srgbClr val="FFFFFF"/>
              </a:solidFill>
              <a:latin typeface="Arial Narrow"/>
              <a:ea typeface="Arial Narrow"/>
              <a:cs typeface="Arial Narrow"/>
              <a:sym typeface="Arial Narrow"/>
            </a:endParaRPr>
          </a:p>
        </p:txBody>
      </p:sp>
      <p:sp>
        <p:nvSpPr>
          <p:cNvPr id="819" name="Google Shape;819;p76"/>
          <p:cNvSpPr/>
          <p:nvPr/>
        </p:nvSpPr>
        <p:spPr>
          <a:xfrm>
            <a:off x="538269" y="7812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 Engage with province- and district-level education officials</a:t>
            </a:r>
            <a:endParaRPr sz="700" i="0" u="none" strike="noStrike" cap="none">
              <a:solidFill>
                <a:srgbClr val="000000"/>
              </a:solidFill>
              <a:latin typeface="Arial Narrow"/>
              <a:ea typeface="Arial Narrow"/>
              <a:cs typeface="Arial Narrow"/>
              <a:sym typeface="Arial Narrow"/>
            </a:endParaRPr>
          </a:p>
        </p:txBody>
      </p:sp>
      <p:cxnSp>
        <p:nvCxnSpPr>
          <p:cNvPr id="820" name="Google Shape;820;p76"/>
          <p:cNvCxnSpPr>
            <a:stCxn id="819" idx="3"/>
            <a:endCxn id="794" idx="1"/>
          </p:cNvCxnSpPr>
          <p:nvPr/>
        </p:nvCxnSpPr>
        <p:spPr>
          <a:xfrm>
            <a:off x="1366269" y="1033228"/>
            <a:ext cx="4651800" cy="0"/>
          </a:xfrm>
          <a:prstGeom prst="straightConnector1">
            <a:avLst/>
          </a:prstGeom>
          <a:noFill/>
          <a:ln w="19050" cap="flat" cmpd="sng">
            <a:solidFill>
              <a:srgbClr val="7F7F7F"/>
            </a:solidFill>
            <a:prstDash val="solid"/>
            <a:round/>
            <a:headEnd type="none" w="sm" len="sm"/>
            <a:tailEnd type="triangle" w="med" len="med"/>
          </a:ln>
        </p:spPr>
      </p:cxnSp>
      <p:cxnSp>
        <p:nvCxnSpPr>
          <p:cNvPr id="821" name="Google Shape;821;p76"/>
          <p:cNvCxnSpPr>
            <a:stCxn id="794" idx="3"/>
            <a:endCxn id="805" idx="1"/>
          </p:cNvCxnSpPr>
          <p:nvPr/>
        </p:nvCxnSpPr>
        <p:spPr>
          <a:xfrm>
            <a:off x="6846071" y="1033228"/>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sp>
        <p:nvSpPr>
          <p:cNvPr id="822" name="Google Shape;822;p76"/>
          <p:cNvSpPr/>
          <p:nvPr/>
        </p:nvSpPr>
        <p:spPr>
          <a:xfrm>
            <a:off x="8206675" y="28806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29 All learners obtain foundational skills to reach full potential</a:t>
            </a:r>
            <a:endParaRPr sz="700" i="0" u="none" strike="noStrike" cap="none">
              <a:solidFill>
                <a:srgbClr val="000000"/>
              </a:solidFill>
              <a:latin typeface="Arial Narrow"/>
              <a:ea typeface="Arial Narrow"/>
              <a:cs typeface="Arial Narrow"/>
              <a:sym typeface="Arial Narrow"/>
            </a:endParaRPr>
          </a:p>
        </p:txBody>
      </p:sp>
      <p:cxnSp>
        <p:nvCxnSpPr>
          <p:cNvPr id="823" name="Google Shape;823;p76"/>
          <p:cNvCxnSpPr>
            <a:stCxn id="805" idx="3"/>
            <a:endCxn id="822" idx="0"/>
          </p:cNvCxnSpPr>
          <p:nvPr/>
        </p:nvCxnSpPr>
        <p:spPr>
          <a:xfrm>
            <a:off x="7940373" y="1033228"/>
            <a:ext cx="680400" cy="1847400"/>
          </a:xfrm>
          <a:prstGeom prst="bentConnector2">
            <a:avLst/>
          </a:prstGeom>
          <a:noFill/>
          <a:ln w="19050" cap="flat" cmpd="sng">
            <a:solidFill>
              <a:srgbClr val="7F7F7F"/>
            </a:solidFill>
            <a:prstDash val="solid"/>
            <a:round/>
            <a:headEnd type="none" w="sm" len="sm"/>
            <a:tailEnd type="triangle" w="med" len="med"/>
          </a:ln>
        </p:spPr>
      </p:cxnSp>
      <p:sp>
        <p:nvSpPr>
          <p:cNvPr id="824" name="Google Shape;824;p76"/>
          <p:cNvSpPr/>
          <p:nvPr/>
        </p:nvSpPr>
        <p:spPr>
          <a:xfrm>
            <a:off x="5212629"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a:solidFill>
                  <a:schemeClr val="dk1"/>
                </a:solidFill>
              </a:rPr>
              <a:t>Remote</a:t>
            </a:r>
            <a:r>
              <a:rPr lang="en-GB" sz="800" b="1" i="0" u="none" strike="noStrike" cap="none">
                <a:solidFill>
                  <a:schemeClr val="dk1"/>
                </a:solidFill>
              </a:rPr>
              <a:t> learning</a:t>
            </a:r>
            <a:endParaRPr sz="800" b="1" i="0" u="none" strike="noStrike" cap="none">
              <a:solidFill>
                <a:schemeClr val="dk1"/>
              </a:solidFill>
            </a:endParaRPr>
          </a:p>
        </p:txBody>
      </p:sp>
      <p:sp>
        <p:nvSpPr>
          <p:cNvPr id="825" name="Google Shape;825;p76"/>
          <p:cNvSpPr/>
          <p:nvPr/>
        </p:nvSpPr>
        <p:spPr>
          <a:xfrm>
            <a:off x="6248536"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dk1"/>
                </a:solidFill>
              </a:rPr>
              <a:t>In-school </a:t>
            </a:r>
            <a:endParaRPr sz="800" b="1" i="0" u="none" strike="noStrike" cap="none">
              <a:solidFill>
                <a:schemeClr val="dk1"/>
              </a:solidFill>
            </a:endParaRPr>
          </a:p>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dk1"/>
                </a:solidFill>
              </a:rPr>
              <a:t>model</a:t>
            </a:r>
            <a:endParaRPr sz="800" b="1" i="0" u="none" strike="noStrike" cap="none">
              <a:solidFill>
                <a:schemeClr val="dk1"/>
              </a:solidFill>
            </a:endParaRPr>
          </a:p>
        </p:txBody>
      </p:sp>
      <p:sp>
        <p:nvSpPr>
          <p:cNvPr id="826" name="Google Shape;826;p76"/>
          <p:cNvSpPr/>
          <p:nvPr/>
        </p:nvSpPr>
        <p:spPr>
          <a:xfrm>
            <a:off x="7000489" y="299875"/>
            <a:ext cx="252000" cy="252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Calibri"/>
              <a:ea typeface="Calibri"/>
              <a:cs typeface="Calibri"/>
              <a:sym typeface="Calibri"/>
            </a:endParaRPr>
          </a:p>
        </p:txBody>
      </p:sp>
      <p:sp>
        <p:nvSpPr>
          <p:cNvPr id="827" name="Google Shape;827;p76"/>
          <p:cNvSpPr/>
          <p:nvPr/>
        </p:nvSpPr>
        <p:spPr>
          <a:xfrm>
            <a:off x="7284443"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dk1"/>
                </a:solidFill>
              </a:rPr>
              <a:t>Advocacy &amp; advisory</a:t>
            </a:r>
            <a:endParaRPr sz="1000" b="1" i="0" u="none" strike="noStrike" cap="none">
              <a:solidFill>
                <a:schemeClr val="dk1"/>
              </a:solidFill>
            </a:endParaRPr>
          </a:p>
        </p:txBody>
      </p:sp>
      <p:sp>
        <p:nvSpPr>
          <p:cNvPr id="828" name="Google Shape;828;p76"/>
          <p:cNvSpPr/>
          <p:nvPr/>
        </p:nvSpPr>
        <p:spPr>
          <a:xfrm rot="-5400000">
            <a:off x="-577200" y="2712250"/>
            <a:ext cx="1492500" cy="311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rgbClr val="1226BB"/>
                </a:solidFill>
                <a:latin typeface="Arial Narrow"/>
                <a:ea typeface="Arial Narrow"/>
                <a:cs typeface="Arial Narrow"/>
                <a:sym typeface="Arial Narrow"/>
              </a:rPr>
              <a:t>In-School Learning</a:t>
            </a:r>
            <a:endParaRPr sz="800" b="1" i="0" u="none" strike="noStrike" cap="none">
              <a:solidFill>
                <a:srgbClr val="1226BB"/>
              </a:solidFill>
              <a:latin typeface="Arial Narrow"/>
              <a:ea typeface="Arial Narrow"/>
              <a:cs typeface="Arial Narrow"/>
              <a:sym typeface="Arial Narrow"/>
            </a:endParaRPr>
          </a:p>
        </p:txBody>
      </p:sp>
      <p:sp>
        <p:nvSpPr>
          <p:cNvPr id="829" name="Google Shape;829;p76"/>
          <p:cNvSpPr/>
          <p:nvPr/>
        </p:nvSpPr>
        <p:spPr>
          <a:xfrm rot="-5400000">
            <a:off x="-185681" y="870746"/>
            <a:ext cx="620400" cy="3843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rgbClr val="999999"/>
                </a:solidFill>
                <a:latin typeface="Arial Narrow"/>
                <a:ea typeface="Arial Narrow"/>
                <a:cs typeface="Arial Narrow"/>
                <a:sym typeface="Arial Narrow"/>
              </a:rPr>
              <a:t>Advocacy &amp; Advisory</a:t>
            </a:r>
            <a:endParaRPr sz="800" b="1" i="0" u="none" strike="noStrike" cap="none">
              <a:solidFill>
                <a:srgbClr val="999999"/>
              </a:solidFill>
              <a:latin typeface="Arial Narrow"/>
              <a:ea typeface="Arial Narrow"/>
              <a:cs typeface="Arial Narrow"/>
              <a:sym typeface="Arial Narrow"/>
            </a:endParaRPr>
          </a:p>
        </p:txBody>
      </p:sp>
      <p:sp>
        <p:nvSpPr>
          <p:cNvPr id="830" name="Google Shape;830;p76"/>
          <p:cNvSpPr/>
          <p:nvPr/>
        </p:nvSpPr>
        <p:spPr>
          <a:xfrm>
            <a:off x="8036396" y="299875"/>
            <a:ext cx="252000" cy="253200"/>
          </a:xfrm>
          <a:prstGeom prst="rect">
            <a:avLst/>
          </a:prstGeom>
          <a:solidFill>
            <a:srgbClr val="FF1EB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Calibri"/>
              <a:ea typeface="Calibri"/>
              <a:cs typeface="Calibri"/>
              <a:sym typeface="Calibri"/>
            </a:endParaRPr>
          </a:p>
        </p:txBody>
      </p:sp>
      <p:sp>
        <p:nvSpPr>
          <p:cNvPr id="831" name="Google Shape;831;p76"/>
          <p:cNvSpPr/>
          <p:nvPr/>
        </p:nvSpPr>
        <p:spPr>
          <a:xfrm>
            <a:off x="8320350"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dk1"/>
                </a:solidFill>
              </a:rPr>
              <a:t>Outcomes &amp; impacts</a:t>
            </a:r>
            <a:endParaRPr sz="800" b="1" i="0" u="none" strike="noStrike" cap="none">
              <a:solidFill>
                <a:schemeClr val="dk1"/>
              </a:solidFill>
            </a:endParaRPr>
          </a:p>
        </p:txBody>
      </p:sp>
      <p:sp>
        <p:nvSpPr>
          <p:cNvPr id="832" name="Google Shape;832;p76"/>
          <p:cNvSpPr/>
          <p:nvPr/>
        </p:nvSpPr>
        <p:spPr>
          <a:xfrm>
            <a:off x="248253" y="4267965"/>
            <a:ext cx="78900" cy="662100"/>
          </a:xfrm>
          <a:prstGeom prst="leftBrace">
            <a:avLst>
              <a:gd name="adj1" fmla="val 50000"/>
              <a:gd name="adj2" fmla="val 50000"/>
            </a:avLst>
          </a:prstGeom>
          <a:noFill/>
          <a:ln w="19050" cap="flat" cmpd="sng">
            <a:solidFill>
              <a:srgbClr val="3CDBC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33" name="Google Shape;833;p76"/>
          <p:cNvSpPr/>
          <p:nvPr/>
        </p:nvSpPr>
        <p:spPr>
          <a:xfrm>
            <a:off x="266700" y="1653065"/>
            <a:ext cx="102000" cy="2395500"/>
          </a:xfrm>
          <a:prstGeom prst="leftBrace">
            <a:avLst>
              <a:gd name="adj1" fmla="val 50000"/>
              <a:gd name="adj2" fmla="val 50000"/>
            </a:avLst>
          </a:prstGeom>
          <a:noFill/>
          <a:ln w="19050" cap="flat" cmpd="sng">
            <a:solidFill>
              <a:srgbClr val="1226BB"/>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34" name="Google Shape;834;p76"/>
          <p:cNvSpPr/>
          <p:nvPr/>
        </p:nvSpPr>
        <p:spPr>
          <a:xfrm>
            <a:off x="266700" y="808421"/>
            <a:ext cx="93600" cy="480300"/>
          </a:xfrm>
          <a:prstGeom prst="leftBrace">
            <a:avLst>
              <a:gd name="adj1" fmla="val 50000"/>
              <a:gd name="adj2" fmla="val 50000"/>
            </a:avLst>
          </a:prstGeom>
          <a:noFill/>
          <a:ln w="19050" cap="flat" cmpd="sng">
            <a:solidFill>
              <a:srgbClr val="999999"/>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700" i="0" u="none" strike="noStrike" cap="none">
              <a:solidFill>
                <a:srgbClr val="000000"/>
              </a:solidFill>
              <a:latin typeface="Arial Narrow"/>
              <a:ea typeface="Arial Narrow"/>
              <a:cs typeface="Arial Narrow"/>
              <a:sym typeface="Arial Narrow"/>
            </a:endParaRPr>
          </a:p>
        </p:txBody>
      </p:sp>
      <p:sp>
        <p:nvSpPr>
          <p:cNvPr id="835" name="Google Shape;835;p76"/>
          <p:cNvSpPr/>
          <p:nvPr/>
        </p:nvSpPr>
        <p:spPr>
          <a:xfrm>
            <a:off x="543452" y="1481029"/>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 Shortlist appropriate schools</a:t>
            </a:r>
            <a:endParaRPr sz="700" b="1" i="0" u="none" strike="noStrike" cap="none">
              <a:solidFill>
                <a:srgbClr val="FFFFFF"/>
              </a:solidFill>
              <a:latin typeface="Arial Narrow"/>
              <a:ea typeface="Arial Narrow"/>
              <a:cs typeface="Arial Narrow"/>
              <a:sym typeface="Arial Narrow"/>
            </a:endParaRPr>
          </a:p>
        </p:txBody>
      </p:sp>
      <p:sp>
        <p:nvSpPr>
          <p:cNvPr id="793" name="Google Shape;793;p76"/>
          <p:cNvSpPr/>
          <p:nvPr/>
        </p:nvSpPr>
        <p:spPr>
          <a:xfrm>
            <a:off x="6018071" y="1481029"/>
            <a:ext cx="828000" cy="504000"/>
          </a:xfrm>
          <a:prstGeom prst="rect">
            <a:avLst/>
          </a:prstGeom>
          <a:solidFill>
            <a:srgbClr val="B7B7B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21 Monitor/evaluate progress and generate data insights </a:t>
            </a:r>
            <a:endParaRPr sz="700" i="0" u="none" strike="noStrike" cap="none">
              <a:solidFill>
                <a:srgbClr val="000000"/>
              </a:solidFill>
              <a:latin typeface="Arial Narrow"/>
              <a:ea typeface="Arial Narrow"/>
              <a:cs typeface="Arial Narrow"/>
              <a:sym typeface="Arial Narrow"/>
            </a:endParaRPr>
          </a:p>
        </p:txBody>
      </p:sp>
      <p:cxnSp>
        <p:nvCxnSpPr>
          <p:cNvPr id="836" name="Google Shape;836;p76"/>
          <p:cNvCxnSpPr>
            <a:stCxn id="797" idx="2"/>
            <a:endCxn id="822" idx="2"/>
          </p:cNvCxnSpPr>
          <p:nvPr/>
        </p:nvCxnSpPr>
        <p:spPr>
          <a:xfrm rot="-5400000">
            <a:off x="7666225" y="3252700"/>
            <a:ext cx="822600" cy="1086300"/>
          </a:xfrm>
          <a:prstGeom prst="bentConnector3">
            <a:avLst>
              <a:gd name="adj1" fmla="val -28948"/>
            </a:avLst>
          </a:prstGeom>
          <a:noFill/>
          <a:ln w="19050" cap="flat" cmpd="sng">
            <a:solidFill>
              <a:srgbClr val="7F7F7F"/>
            </a:solidFill>
            <a:prstDash val="solid"/>
            <a:round/>
            <a:headEnd type="none" w="sm" len="sm"/>
            <a:tailEnd type="triangle" w="med" len="med"/>
          </a:ln>
        </p:spPr>
      </p:cxnSp>
      <p:cxnSp>
        <p:nvCxnSpPr>
          <p:cNvPr id="837" name="Google Shape;837;p76"/>
          <p:cNvCxnSpPr>
            <a:stCxn id="803" idx="3"/>
            <a:endCxn id="796" idx="1"/>
          </p:cNvCxnSpPr>
          <p:nvPr/>
        </p:nvCxnSpPr>
        <p:spPr>
          <a:xfrm>
            <a:off x="5751769" y="4528961"/>
            <a:ext cx="216300" cy="7500"/>
          </a:xfrm>
          <a:prstGeom prst="straightConnector1">
            <a:avLst/>
          </a:prstGeom>
          <a:noFill/>
          <a:ln w="19050" cap="flat" cmpd="sng">
            <a:solidFill>
              <a:srgbClr val="7F7F7F"/>
            </a:solidFill>
            <a:prstDash val="solid"/>
            <a:round/>
            <a:headEnd type="none" w="sm" len="sm"/>
            <a:tailEnd type="triangle" w="med" len="med"/>
          </a:ln>
        </p:spPr>
      </p:cxnSp>
      <p:sp>
        <p:nvSpPr>
          <p:cNvPr id="838" name="Google Shape;838;p76"/>
          <p:cNvSpPr/>
          <p:nvPr/>
        </p:nvSpPr>
        <p:spPr>
          <a:xfrm>
            <a:off x="6653550" y="1794400"/>
            <a:ext cx="1438200" cy="297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a:solidFill>
                  <a:srgbClr val="FF1EB4"/>
                </a:solidFill>
                <a:latin typeface="Roboto"/>
                <a:ea typeface="Roboto"/>
                <a:cs typeface="Roboto"/>
                <a:sym typeface="Roboto"/>
              </a:rPr>
              <a:t>              </a:t>
            </a:r>
            <a:r>
              <a:rPr lang="en-GB" sz="800" b="1" i="0" u="none" strike="noStrike" cap="none">
                <a:solidFill>
                  <a:srgbClr val="FF1EB4"/>
                </a:solidFill>
                <a:latin typeface="Roboto"/>
                <a:ea typeface="Roboto"/>
                <a:cs typeface="Roboto"/>
                <a:sym typeface="Roboto"/>
              </a:rPr>
              <a:t>28 Improved           </a:t>
            </a:r>
            <a:br>
              <a:rPr lang="en-GB" sz="800" b="1" i="0" u="none" strike="noStrike" cap="none">
                <a:solidFill>
                  <a:srgbClr val="FF1EB4"/>
                </a:solidFill>
                <a:latin typeface="Roboto"/>
                <a:ea typeface="Roboto"/>
                <a:cs typeface="Roboto"/>
                <a:sym typeface="Roboto"/>
              </a:rPr>
            </a:br>
            <a:r>
              <a:rPr lang="en-GB" sz="800" b="1" i="0" u="none" strike="noStrike" cap="none">
                <a:solidFill>
                  <a:srgbClr val="FF1EB4"/>
                </a:solidFill>
                <a:latin typeface="Roboto"/>
                <a:ea typeface="Roboto"/>
                <a:cs typeface="Roboto"/>
                <a:sym typeface="Roboto"/>
              </a:rPr>
              <a:t>            learning outcomes</a:t>
            </a:r>
            <a:endParaRPr sz="800" i="0" u="none" strike="noStrike" cap="none">
              <a:solidFill>
                <a:srgbClr val="000000"/>
              </a:solidFill>
              <a:latin typeface="Roboto"/>
              <a:ea typeface="Roboto"/>
              <a:cs typeface="Roboto"/>
              <a:sym typeface="Roboto"/>
            </a:endParaRPr>
          </a:p>
        </p:txBody>
      </p:sp>
      <p:sp>
        <p:nvSpPr>
          <p:cNvPr id="839" name="Google Shape;839;p76"/>
          <p:cNvSpPr/>
          <p:nvPr/>
        </p:nvSpPr>
        <p:spPr>
          <a:xfrm>
            <a:off x="7112373" y="28806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26 Learners improve numeracy</a:t>
            </a:r>
            <a:endParaRPr sz="700" i="0" u="none" strike="noStrike" cap="none">
              <a:solidFill>
                <a:srgbClr val="000000"/>
              </a:solidFill>
              <a:latin typeface="Arial Narrow"/>
              <a:ea typeface="Arial Narrow"/>
              <a:cs typeface="Arial Narrow"/>
              <a:sym typeface="Arial Narrow"/>
            </a:endParaRPr>
          </a:p>
        </p:txBody>
      </p:sp>
      <p:sp>
        <p:nvSpPr>
          <p:cNvPr id="840" name="Google Shape;840;p76"/>
          <p:cNvSpPr/>
          <p:nvPr/>
        </p:nvSpPr>
        <p:spPr>
          <a:xfrm>
            <a:off x="7112373" y="3580433"/>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27 Learners improve technological skills</a:t>
            </a:r>
            <a:endParaRPr sz="700" i="0" u="none" strike="noStrike" cap="none">
              <a:solidFill>
                <a:srgbClr val="000000"/>
              </a:solidFill>
              <a:latin typeface="Arial Narrow"/>
              <a:ea typeface="Arial Narrow"/>
              <a:cs typeface="Arial Narrow"/>
              <a:sym typeface="Arial Narrow"/>
            </a:endParaRPr>
          </a:p>
        </p:txBody>
      </p:sp>
      <p:cxnSp>
        <p:nvCxnSpPr>
          <p:cNvPr id="841" name="Google Shape;841;p76"/>
          <p:cNvCxnSpPr>
            <a:stCxn id="800" idx="3"/>
            <a:endCxn id="798" idx="1"/>
          </p:cNvCxnSpPr>
          <p:nvPr/>
        </p:nvCxnSpPr>
        <p:spPr>
          <a:xfrm>
            <a:off x="2465405" y="1733029"/>
            <a:ext cx="269400" cy="0"/>
          </a:xfrm>
          <a:prstGeom prst="straightConnector1">
            <a:avLst/>
          </a:prstGeom>
          <a:noFill/>
          <a:ln w="19050" cap="flat" cmpd="sng">
            <a:solidFill>
              <a:srgbClr val="7F7F7F"/>
            </a:solidFill>
            <a:prstDash val="solid"/>
            <a:round/>
            <a:headEnd type="none" w="sm" len="sm"/>
            <a:tailEnd type="triangle" w="med" len="med"/>
          </a:ln>
        </p:spPr>
      </p:cxnSp>
      <p:cxnSp>
        <p:nvCxnSpPr>
          <p:cNvPr id="842" name="Google Shape;842;p76"/>
          <p:cNvCxnSpPr>
            <a:stCxn id="798" idx="3"/>
            <a:endCxn id="843" idx="1"/>
          </p:cNvCxnSpPr>
          <p:nvPr/>
        </p:nvCxnSpPr>
        <p:spPr>
          <a:xfrm>
            <a:off x="3563165" y="1733029"/>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844" name="Google Shape;844;p76"/>
          <p:cNvCxnSpPr>
            <a:stCxn id="835" idx="2"/>
            <a:endCxn id="799" idx="0"/>
          </p:cNvCxnSpPr>
          <p:nvPr/>
        </p:nvCxnSpPr>
        <p:spPr>
          <a:xfrm>
            <a:off x="957452" y="1985029"/>
            <a:ext cx="3000" cy="195900"/>
          </a:xfrm>
          <a:prstGeom prst="straightConnector1">
            <a:avLst/>
          </a:prstGeom>
          <a:noFill/>
          <a:ln w="19050" cap="flat" cmpd="sng">
            <a:solidFill>
              <a:srgbClr val="7F7F7F"/>
            </a:solidFill>
            <a:prstDash val="solid"/>
            <a:round/>
            <a:headEnd type="none" w="sm" len="sm"/>
            <a:tailEnd type="triangle" w="med" len="med"/>
          </a:ln>
        </p:spPr>
      </p:cxnSp>
      <p:cxnSp>
        <p:nvCxnSpPr>
          <p:cNvPr id="845" name="Google Shape;845;p76"/>
          <p:cNvCxnSpPr>
            <a:stCxn id="819" idx="2"/>
            <a:endCxn id="835" idx="0"/>
          </p:cNvCxnSpPr>
          <p:nvPr/>
        </p:nvCxnSpPr>
        <p:spPr>
          <a:xfrm>
            <a:off x="952269" y="1285228"/>
            <a:ext cx="5100" cy="195900"/>
          </a:xfrm>
          <a:prstGeom prst="straightConnector1">
            <a:avLst/>
          </a:prstGeom>
          <a:noFill/>
          <a:ln w="19050" cap="flat" cmpd="sng">
            <a:solidFill>
              <a:srgbClr val="7F7F7F"/>
            </a:solidFill>
            <a:prstDash val="solid"/>
            <a:round/>
            <a:headEnd type="none" w="sm" len="sm"/>
            <a:tailEnd type="triangle" w="med" len="med"/>
          </a:ln>
        </p:spPr>
      </p:cxnSp>
      <p:cxnSp>
        <p:nvCxnSpPr>
          <p:cNvPr id="846" name="Google Shape;846;p76"/>
          <p:cNvCxnSpPr>
            <a:stCxn id="805" idx="2"/>
            <a:endCxn id="797" idx="0"/>
          </p:cNvCxnSpPr>
          <p:nvPr/>
        </p:nvCxnSpPr>
        <p:spPr>
          <a:xfrm>
            <a:off x="7526373" y="1285228"/>
            <a:ext cx="8100" cy="531600"/>
          </a:xfrm>
          <a:prstGeom prst="straightConnector1">
            <a:avLst/>
          </a:prstGeom>
          <a:noFill/>
          <a:ln w="19050" cap="flat" cmpd="sng">
            <a:solidFill>
              <a:srgbClr val="7F7F7F"/>
            </a:solidFill>
            <a:prstDash val="solid"/>
            <a:round/>
            <a:headEnd type="none" w="sm" len="sm"/>
            <a:tailEnd type="triangle" w="med" len="med"/>
          </a:ln>
        </p:spPr>
      </p:cxnSp>
      <p:sp>
        <p:nvSpPr>
          <p:cNvPr id="847" name="Google Shape;847;p76"/>
          <p:cNvSpPr/>
          <p:nvPr/>
        </p:nvSpPr>
        <p:spPr>
          <a:xfrm>
            <a:off x="6018071" y="28806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22 Learners improve the quality of learning hours</a:t>
            </a:r>
            <a:endParaRPr sz="700" i="0" u="none" strike="noStrike" cap="none">
              <a:solidFill>
                <a:srgbClr val="000000"/>
              </a:solidFill>
              <a:latin typeface="Arial Narrow"/>
              <a:ea typeface="Arial Narrow"/>
              <a:cs typeface="Arial Narrow"/>
              <a:sym typeface="Arial Narrow"/>
            </a:endParaRPr>
          </a:p>
        </p:txBody>
      </p:sp>
      <p:cxnSp>
        <p:nvCxnSpPr>
          <p:cNvPr id="848" name="Google Shape;848;p76"/>
          <p:cNvCxnSpPr>
            <a:stCxn id="801" idx="3"/>
            <a:endCxn id="818" idx="1"/>
          </p:cNvCxnSpPr>
          <p:nvPr/>
        </p:nvCxnSpPr>
        <p:spPr>
          <a:xfrm>
            <a:off x="4657467" y="31326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cxnSp>
        <p:nvCxnSpPr>
          <p:cNvPr id="849" name="Google Shape;849;p76"/>
          <p:cNvCxnSpPr>
            <a:stCxn id="818" idx="3"/>
            <a:endCxn id="847" idx="1"/>
          </p:cNvCxnSpPr>
          <p:nvPr/>
        </p:nvCxnSpPr>
        <p:spPr>
          <a:xfrm>
            <a:off x="5751769" y="31326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cxnSp>
        <p:nvCxnSpPr>
          <p:cNvPr id="850" name="Google Shape;850;p76"/>
          <p:cNvCxnSpPr>
            <a:stCxn id="809" idx="3"/>
            <a:endCxn id="851" idx="1"/>
          </p:cNvCxnSpPr>
          <p:nvPr/>
        </p:nvCxnSpPr>
        <p:spPr>
          <a:xfrm>
            <a:off x="2466873" y="3832433"/>
            <a:ext cx="268200" cy="600"/>
          </a:xfrm>
          <a:prstGeom prst="bentConnector3">
            <a:avLst>
              <a:gd name="adj1" fmla="val 50017"/>
            </a:avLst>
          </a:prstGeom>
          <a:noFill/>
          <a:ln w="19050" cap="flat" cmpd="sng">
            <a:solidFill>
              <a:srgbClr val="7F7F7F"/>
            </a:solidFill>
            <a:prstDash val="solid"/>
            <a:round/>
            <a:headEnd type="none" w="sm" len="sm"/>
            <a:tailEnd type="triangle" w="med" len="med"/>
          </a:ln>
        </p:spPr>
      </p:cxnSp>
      <p:sp>
        <p:nvSpPr>
          <p:cNvPr id="817" name="Google Shape;817;p76"/>
          <p:cNvSpPr/>
          <p:nvPr/>
        </p:nvSpPr>
        <p:spPr>
          <a:xfrm>
            <a:off x="2735165" y="2880632"/>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11 Teachers learn skills to support learners to learn  in labs</a:t>
            </a:r>
            <a:endParaRPr sz="700" i="0" u="sng" strike="noStrike" cap="none">
              <a:solidFill>
                <a:srgbClr val="000000"/>
              </a:solidFill>
              <a:latin typeface="Arial Narrow"/>
              <a:ea typeface="Arial Narrow"/>
              <a:cs typeface="Arial Narrow"/>
              <a:sym typeface="Arial Narrow"/>
            </a:endParaRPr>
          </a:p>
        </p:txBody>
      </p:sp>
      <p:sp>
        <p:nvSpPr>
          <p:cNvPr id="851" name="Google Shape;851;p76"/>
          <p:cNvSpPr/>
          <p:nvPr/>
        </p:nvSpPr>
        <p:spPr>
          <a:xfrm>
            <a:off x="2735165" y="3580433"/>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12 Devices are securely deployed and functioning</a:t>
            </a:r>
            <a:endParaRPr sz="700" i="0" u="sng" strike="noStrike" cap="none">
              <a:solidFill>
                <a:srgbClr val="000000"/>
              </a:solidFill>
              <a:latin typeface="Arial Narrow"/>
              <a:ea typeface="Arial Narrow"/>
              <a:cs typeface="Arial Narrow"/>
              <a:sym typeface="Arial Narrow"/>
            </a:endParaRPr>
          </a:p>
        </p:txBody>
      </p:sp>
      <p:sp>
        <p:nvSpPr>
          <p:cNvPr id="843" name="Google Shape;843;p76"/>
          <p:cNvSpPr/>
          <p:nvPr/>
        </p:nvSpPr>
        <p:spPr>
          <a:xfrm>
            <a:off x="3829467" y="1481029"/>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14 Facilitators are able to facilitate learning sessions and manage tech</a:t>
            </a:r>
            <a:endParaRPr sz="700" b="1" i="0" u="none" strike="noStrike" cap="none">
              <a:solidFill>
                <a:srgbClr val="FFFFFF"/>
              </a:solidFill>
              <a:latin typeface="Arial Narrow"/>
              <a:ea typeface="Arial Narrow"/>
              <a:cs typeface="Arial Narrow"/>
              <a:sym typeface="Arial Narrow"/>
            </a:endParaRPr>
          </a:p>
        </p:txBody>
      </p:sp>
      <p:cxnSp>
        <p:nvCxnSpPr>
          <p:cNvPr id="852" name="Google Shape;852;p76"/>
          <p:cNvCxnSpPr>
            <a:stCxn id="835" idx="1"/>
            <a:endCxn id="811" idx="2"/>
          </p:cNvCxnSpPr>
          <p:nvPr/>
        </p:nvCxnSpPr>
        <p:spPr>
          <a:xfrm>
            <a:off x="543452" y="1733029"/>
            <a:ext cx="3699900" cy="3048000"/>
          </a:xfrm>
          <a:prstGeom prst="bentConnector4">
            <a:avLst>
              <a:gd name="adj1" fmla="val -3034"/>
              <a:gd name="adj2" fmla="val 108329"/>
            </a:avLst>
          </a:prstGeom>
          <a:noFill/>
          <a:ln w="19050" cap="flat" cmpd="sng">
            <a:solidFill>
              <a:srgbClr val="7F7F7F"/>
            </a:solidFill>
            <a:prstDash val="solid"/>
            <a:round/>
            <a:headEnd type="none" w="sm" len="sm"/>
            <a:tailEnd type="triangle" w="med" len="med"/>
          </a:ln>
        </p:spPr>
      </p:cxnSp>
      <p:cxnSp>
        <p:nvCxnSpPr>
          <p:cNvPr id="853" name="Google Shape;853;p76"/>
          <p:cNvCxnSpPr>
            <a:stCxn id="843" idx="3"/>
            <a:endCxn id="804" idx="1"/>
          </p:cNvCxnSpPr>
          <p:nvPr/>
        </p:nvCxnSpPr>
        <p:spPr>
          <a:xfrm>
            <a:off x="4657467" y="1733029"/>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854" name="Google Shape;854;p76"/>
          <p:cNvCxnSpPr>
            <a:stCxn id="793" idx="2"/>
            <a:endCxn id="818" idx="0"/>
          </p:cNvCxnSpPr>
          <p:nvPr/>
        </p:nvCxnSpPr>
        <p:spPr>
          <a:xfrm rot="5400000">
            <a:off x="5437121" y="1885579"/>
            <a:ext cx="895500" cy="1094400"/>
          </a:xfrm>
          <a:prstGeom prst="bentConnector3">
            <a:avLst>
              <a:gd name="adj1" fmla="val 50006"/>
            </a:avLst>
          </a:prstGeom>
          <a:noFill/>
          <a:ln w="19050" cap="flat" cmpd="sng">
            <a:solidFill>
              <a:srgbClr val="7F7F7F"/>
            </a:solidFill>
            <a:prstDash val="solid"/>
            <a:round/>
            <a:headEnd type="triangle" w="sm" len="sm"/>
            <a:tailEnd type="triangle" w="med" len="med"/>
          </a:ln>
        </p:spPr>
      </p:cxnSp>
      <p:sp>
        <p:nvSpPr>
          <p:cNvPr id="855" name="Google Shape;855;p76"/>
          <p:cNvSpPr/>
          <p:nvPr/>
        </p:nvSpPr>
        <p:spPr>
          <a:xfrm>
            <a:off x="1632631" y="21808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5 Obtain </a:t>
            </a:r>
            <a:r>
              <a:rPr lang="en-GB" sz="700" b="1" i="0" u="sng" strike="noStrike" cap="none">
                <a:solidFill>
                  <a:srgbClr val="FFFFFF"/>
                </a:solidFill>
                <a:latin typeface="Arial Narrow"/>
                <a:ea typeface="Arial Narrow"/>
                <a:cs typeface="Arial Narrow"/>
                <a:sym typeface="Arial Narrow"/>
              </a:rPr>
              <a:t>principal </a:t>
            </a:r>
            <a:r>
              <a:rPr lang="en-GB" sz="700" b="1" i="0" u="none" strike="noStrike" cap="none">
                <a:solidFill>
                  <a:srgbClr val="FFFFFF"/>
                </a:solidFill>
                <a:latin typeface="Arial Narrow"/>
                <a:ea typeface="Arial Narrow"/>
                <a:cs typeface="Arial Narrow"/>
                <a:sym typeface="Arial Narrow"/>
              </a:rPr>
              <a:t>buy in</a:t>
            </a:r>
            <a:endParaRPr sz="700" i="0" u="none" strike="noStrike" cap="none">
              <a:solidFill>
                <a:srgbClr val="000000"/>
              </a:solidFill>
              <a:latin typeface="Arial Narrow"/>
              <a:ea typeface="Arial Narrow"/>
              <a:cs typeface="Arial Narrow"/>
              <a:sym typeface="Arial Narrow"/>
            </a:endParaRPr>
          </a:p>
        </p:txBody>
      </p:sp>
      <p:cxnSp>
        <p:nvCxnSpPr>
          <p:cNvPr id="856" name="Google Shape;856;p76"/>
          <p:cNvCxnSpPr>
            <a:stCxn id="799" idx="2"/>
            <a:endCxn id="809" idx="1"/>
          </p:cNvCxnSpPr>
          <p:nvPr/>
        </p:nvCxnSpPr>
        <p:spPr>
          <a:xfrm rot="-5400000" flipH="1">
            <a:off x="725961" y="2919430"/>
            <a:ext cx="1147500" cy="678300"/>
          </a:xfrm>
          <a:prstGeom prst="bentConnector2">
            <a:avLst/>
          </a:prstGeom>
          <a:noFill/>
          <a:ln w="19050" cap="flat" cmpd="sng">
            <a:solidFill>
              <a:srgbClr val="7F7F7F"/>
            </a:solidFill>
            <a:prstDash val="solid"/>
            <a:round/>
            <a:headEnd type="none" w="sm" len="sm"/>
            <a:tailEnd type="triangle" w="med" len="med"/>
          </a:ln>
        </p:spPr>
      </p:cxnSp>
      <p:sp>
        <p:nvSpPr>
          <p:cNvPr id="857" name="Google Shape;857;p76"/>
          <p:cNvSpPr/>
          <p:nvPr/>
        </p:nvSpPr>
        <p:spPr>
          <a:xfrm>
            <a:off x="2735165" y="21808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10 Register students and set up learning session timetables</a:t>
            </a:r>
            <a:endParaRPr sz="700" b="1" i="0" u="none" strike="noStrike" cap="none">
              <a:solidFill>
                <a:srgbClr val="FFFFFF"/>
              </a:solidFill>
              <a:latin typeface="Arial Narrow"/>
              <a:ea typeface="Arial Narrow"/>
              <a:cs typeface="Arial Narrow"/>
              <a:sym typeface="Arial Narrow"/>
            </a:endParaRPr>
          </a:p>
        </p:txBody>
      </p:sp>
      <p:cxnSp>
        <p:nvCxnSpPr>
          <p:cNvPr id="858" name="Google Shape;858;p76"/>
          <p:cNvCxnSpPr>
            <a:stCxn id="799" idx="3"/>
            <a:endCxn id="855" idx="1"/>
          </p:cNvCxnSpPr>
          <p:nvPr/>
        </p:nvCxnSpPr>
        <p:spPr>
          <a:xfrm>
            <a:off x="1374561" y="2432830"/>
            <a:ext cx="258000" cy="600"/>
          </a:xfrm>
          <a:prstGeom prst="bentConnector3">
            <a:avLst>
              <a:gd name="adj1" fmla="val 50014"/>
            </a:avLst>
          </a:prstGeom>
          <a:noFill/>
          <a:ln w="19050" cap="flat" cmpd="sng">
            <a:solidFill>
              <a:srgbClr val="7F7F7F"/>
            </a:solidFill>
            <a:prstDash val="solid"/>
            <a:round/>
            <a:headEnd type="none" w="sm" len="sm"/>
            <a:tailEnd type="triangle" w="med" len="med"/>
          </a:ln>
        </p:spPr>
      </p:cxnSp>
      <p:cxnSp>
        <p:nvCxnSpPr>
          <p:cNvPr id="859" name="Google Shape;859;p76"/>
          <p:cNvCxnSpPr>
            <a:stCxn id="855" idx="3"/>
            <a:endCxn id="857" idx="1"/>
          </p:cNvCxnSpPr>
          <p:nvPr/>
        </p:nvCxnSpPr>
        <p:spPr>
          <a:xfrm>
            <a:off x="2460631" y="2432830"/>
            <a:ext cx="274500" cy="0"/>
          </a:xfrm>
          <a:prstGeom prst="straightConnector1">
            <a:avLst/>
          </a:prstGeom>
          <a:noFill/>
          <a:ln w="19050" cap="flat" cmpd="sng">
            <a:solidFill>
              <a:srgbClr val="7F7F7F"/>
            </a:solidFill>
            <a:prstDash val="solid"/>
            <a:round/>
            <a:headEnd type="none" w="sm" len="sm"/>
            <a:tailEnd type="triangle" w="med" len="med"/>
          </a:ln>
        </p:spPr>
      </p:cxnSp>
      <p:cxnSp>
        <p:nvCxnSpPr>
          <p:cNvPr id="860" name="Google Shape;860;p76"/>
          <p:cNvCxnSpPr>
            <a:stCxn id="857" idx="3"/>
            <a:endCxn id="801" idx="1"/>
          </p:cNvCxnSpPr>
          <p:nvPr/>
        </p:nvCxnSpPr>
        <p:spPr>
          <a:xfrm>
            <a:off x="3563165" y="2432830"/>
            <a:ext cx="266400" cy="699900"/>
          </a:xfrm>
          <a:prstGeom prst="bentConnector3">
            <a:avLst>
              <a:gd name="adj1" fmla="val 24018"/>
            </a:avLst>
          </a:prstGeom>
          <a:noFill/>
          <a:ln w="19050" cap="flat" cmpd="sng">
            <a:solidFill>
              <a:srgbClr val="7F7F7F"/>
            </a:solidFill>
            <a:prstDash val="solid"/>
            <a:round/>
            <a:headEnd type="none" w="sm" len="sm"/>
            <a:tailEnd type="triangle" w="med" len="med"/>
          </a:ln>
        </p:spPr>
      </p:cxnSp>
      <p:cxnSp>
        <p:nvCxnSpPr>
          <p:cNvPr id="861" name="Google Shape;861;p76"/>
          <p:cNvCxnSpPr>
            <a:stCxn id="814" idx="3"/>
            <a:endCxn id="817" idx="1"/>
          </p:cNvCxnSpPr>
          <p:nvPr/>
        </p:nvCxnSpPr>
        <p:spPr>
          <a:xfrm>
            <a:off x="2468863" y="3132632"/>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862" name="Google Shape;862;p76"/>
          <p:cNvCxnSpPr>
            <a:stCxn id="799" idx="2"/>
            <a:endCxn id="806" idx="1"/>
          </p:cNvCxnSpPr>
          <p:nvPr/>
        </p:nvCxnSpPr>
        <p:spPr>
          <a:xfrm rot="-5400000" flipH="1">
            <a:off x="379161" y="3266230"/>
            <a:ext cx="1847400" cy="684600"/>
          </a:xfrm>
          <a:prstGeom prst="bentConnector2">
            <a:avLst/>
          </a:prstGeom>
          <a:noFill/>
          <a:ln w="19050" cap="flat" cmpd="sng">
            <a:solidFill>
              <a:srgbClr val="7F7F7F"/>
            </a:solidFill>
            <a:prstDash val="solid"/>
            <a:round/>
            <a:headEnd type="none" w="sm" len="sm"/>
            <a:tailEnd type="triangle" w="med" len="med"/>
          </a:ln>
        </p:spPr>
      </p:cxnSp>
      <p:cxnSp>
        <p:nvCxnSpPr>
          <p:cNvPr id="863" name="Google Shape;863;p76"/>
          <p:cNvCxnSpPr>
            <a:stCxn id="796" idx="0"/>
            <a:endCxn id="818" idx="2"/>
          </p:cNvCxnSpPr>
          <p:nvPr/>
        </p:nvCxnSpPr>
        <p:spPr>
          <a:xfrm rot="5400000" flipH="1">
            <a:off x="5409806" y="3312431"/>
            <a:ext cx="900000" cy="1044300"/>
          </a:xfrm>
          <a:prstGeom prst="bentConnector3">
            <a:avLst>
              <a:gd name="adj1" fmla="val 49997"/>
            </a:avLst>
          </a:prstGeom>
          <a:noFill/>
          <a:ln w="19050" cap="flat" cmpd="sng">
            <a:solidFill>
              <a:srgbClr val="7F7F7F"/>
            </a:solidFill>
            <a:prstDash val="solid"/>
            <a:round/>
            <a:headEnd type="none" w="sm" len="sm"/>
            <a:tailEnd type="triangle" w="med" len="med"/>
          </a:ln>
        </p:spPr>
      </p:cxnSp>
      <p:cxnSp>
        <p:nvCxnSpPr>
          <p:cNvPr id="864" name="Google Shape;864;p76"/>
          <p:cNvCxnSpPr>
            <a:stCxn id="843" idx="2"/>
            <a:endCxn id="801" idx="0"/>
          </p:cNvCxnSpPr>
          <p:nvPr/>
        </p:nvCxnSpPr>
        <p:spPr>
          <a:xfrm rot="-5400000" flipH="1">
            <a:off x="3796017" y="2432479"/>
            <a:ext cx="895500" cy="600"/>
          </a:xfrm>
          <a:prstGeom prst="bentConnector3">
            <a:avLst>
              <a:gd name="adj1" fmla="val 50006"/>
            </a:avLst>
          </a:prstGeom>
          <a:noFill/>
          <a:ln w="19050" cap="flat" cmpd="sng">
            <a:solidFill>
              <a:srgbClr val="7F7F7F"/>
            </a:solidFill>
            <a:prstDash val="solid"/>
            <a:round/>
            <a:headEnd type="none" w="sm" len="sm"/>
            <a:tailEnd type="triangle" w="med" len="med"/>
          </a:ln>
        </p:spPr>
      </p:cxnSp>
      <p:cxnSp>
        <p:nvCxnSpPr>
          <p:cNvPr id="865" name="Google Shape;865;p76"/>
          <p:cNvCxnSpPr>
            <a:stCxn id="847" idx="3"/>
            <a:endCxn id="802" idx="1"/>
          </p:cNvCxnSpPr>
          <p:nvPr/>
        </p:nvCxnSpPr>
        <p:spPr>
          <a:xfrm rot="10800000" flipH="1">
            <a:off x="6846071" y="2432732"/>
            <a:ext cx="266400" cy="699900"/>
          </a:xfrm>
          <a:prstGeom prst="bentConnector3">
            <a:avLst>
              <a:gd name="adj1" fmla="val 23622"/>
            </a:avLst>
          </a:prstGeom>
          <a:noFill/>
          <a:ln w="19050" cap="flat" cmpd="sng">
            <a:solidFill>
              <a:srgbClr val="7F7F7F"/>
            </a:solidFill>
            <a:prstDash val="solid"/>
            <a:round/>
            <a:headEnd type="none" w="sm" len="sm"/>
            <a:tailEnd type="triangle" w="med" len="med"/>
          </a:ln>
        </p:spPr>
      </p:cxnSp>
      <p:cxnSp>
        <p:nvCxnSpPr>
          <p:cNvPr id="866" name="Google Shape;866;p76"/>
          <p:cNvCxnSpPr>
            <a:stCxn id="808" idx="0"/>
            <a:endCxn id="801" idx="2"/>
          </p:cNvCxnSpPr>
          <p:nvPr/>
        </p:nvCxnSpPr>
        <p:spPr>
          <a:xfrm rot="-5400000">
            <a:off x="3250265" y="3283670"/>
            <a:ext cx="892200" cy="1094400"/>
          </a:xfrm>
          <a:prstGeom prst="bentConnector3">
            <a:avLst>
              <a:gd name="adj1" fmla="val 11709"/>
            </a:avLst>
          </a:prstGeom>
          <a:noFill/>
          <a:ln w="19050" cap="flat" cmpd="sng">
            <a:solidFill>
              <a:srgbClr val="7F7F7F"/>
            </a:solidFill>
            <a:prstDash val="solid"/>
            <a:round/>
            <a:headEnd type="none" w="sm" len="sm"/>
            <a:tailEnd type="triangle" w="med" len="med"/>
          </a:ln>
        </p:spPr>
      </p:cxnSp>
      <p:cxnSp>
        <p:nvCxnSpPr>
          <p:cNvPr id="867" name="Google Shape;867;p76"/>
          <p:cNvCxnSpPr>
            <a:stCxn id="808" idx="2"/>
            <a:endCxn id="796" idx="2"/>
          </p:cNvCxnSpPr>
          <p:nvPr/>
        </p:nvCxnSpPr>
        <p:spPr>
          <a:xfrm rot="-5400000" flipH="1">
            <a:off x="4761815" y="3168320"/>
            <a:ext cx="7500" cy="3232800"/>
          </a:xfrm>
          <a:prstGeom prst="bentConnector3">
            <a:avLst>
              <a:gd name="adj1" fmla="val 3276480"/>
            </a:avLst>
          </a:prstGeom>
          <a:noFill/>
          <a:ln w="19050" cap="flat" cmpd="sng">
            <a:solidFill>
              <a:srgbClr val="7F7F7F"/>
            </a:solidFill>
            <a:prstDash val="solid"/>
            <a:round/>
            <a:headEnd type="none" w="sm" len="sm"/>
            <a:tailEnd type="triangle" w="med" len="med"/>
          </a:ln>
        </p:spPr>
      </p:cxnSp>
      <p:cxnSp>
        <p:nvCxnSpPr>
          <p:cNvPr id="868" name="Google Shape;868;p76"/>
          <p:cNvCxnSpPr>
            <a:stCxn id="801" idx="3"/>
            <a:endCxn id="803" idx="1"/>
          </p:cNvCxnSpPr>
          <p:nvPr/>
        </p:nvCxnSpPr>
        <p:spPr>
          <a:xfrm>
            <a:off x="4657467" y="3132632"/>
            <a:ext cx="266400" cy="1396200"/>
          </a:xfrm>
          <a:prstGeom prst="bentConnector3">
            <a:avLst>
              <a:gd name="adj1" fmla="val 27424"/>
            </a:avLst>
          </a:prstGeom>
          <a:noFill/>
          <a:ln w="19050" cap="flat" cmpd="sng">
            <a:solidFill>
              <a:srgbClr val="7F7F7F"/>
            </a:solidFill>
            <a:prstDash val="solid"/>
            <a:round/>
            <a:headEnd type="none" w="sm" len="sm"/>
            <a:tailEnd type="triangle" w="med" len="med"/>
          </a:ln>
        </p:spPr>
      </p:cxnSp>
      <p:cxnSp>
        <p:nvCxnSpPr>
          <p:cNvPr id="869" name="Google Shape;869;p76"/>
          <p:cNvCxnSpPr>
            <a:stCxn id="851" idx="3"/>
            <a:endCxn id="801" idx="1"/>
          </p:cNvCxnSpPr>
          <p:nvPr/>
        </p:nvCxnSpPr>
        <p:spPr>
          <a:xfrm rot="10800000" flipH="1">
            <a:off x="3563165" y="3132533"/>
            <a:ext cx="266400" cy="699900"/>
          </a:xfrm>
          <a:prstGeom prst="bentConnector3">
            <a:avLst>
              <a:gd name="adj1" fmla="val 24018"/>
            </a:avLst>
          </a:prstGeom>
          <a:noFill/>
          <a:ln w="19050" cap="flat" cmpd="sng">
            <a:solidFill>
              <a:srgbClr val="7F7F7F"/>
            </a:solidFill>
            <a:prstDash val="solid"/>
            <a:round/>
            <a:headEnd type="none" w="sm" len="sm"/>
            <a:tailEnd type="triangle" w="med" len="med"/>
          </a:ln>
        </p:spPr>
      </p:cxnSp>
      <p:cxnSp>
        <p:nvCxnSpPr>
          <p:cNvPr id="870" name="Google Shape;870;p76"/>
          <p:cNvCxnSpPr>
            <a:stCxn id="838" idx="0"/>
            <a:endCxn id="793" idx="3"/>
          </p:cNvCxnSpPr>
          <p:nvPr/>
        </p:nvCxnSpPr>
        <p:spPr>
          <a:xfrm rot="5400000" flipH="1">
            <a:off x="7078650" y="1500400"/>
            <a:ext cx="61500" cy="526500"/>
          </a:xfrm>
          <a:prstGeom prst="bentConnector2">
            <a:avLst/>
          </a:prstGeom>
          <a:noFill/>
          <a:ln w="19050" cap="flat" cmpd="sng">
            <a:solidFill>
              <a:srgbClr val="7F7F7F"/>
            </a:solidFill>
            <a:prstDash val="solid"/>
            <a:round/>
            <a:headEnd type="none" w="sm" len="sm"/>
            <a:tailEnd type="triangle" w="med" len="med"/>
          </a:ln>
        </p:spPr>
      </p:cxnSp>
      <p:cxnSp>
        <p:nvCxnSpPr>
          <p:cNvPr id="871" name="Google Shape;871;p76"/>
          <p:cNvCxnSpPr>
            <a:stCxn id="847" idx="3"/>
            <a:endCxn id="840" idx="1"/>
          </p:cNvCxnSpPr>
          <p:nvPr/>
        </p:nvCxnSpPr>
        <p:spPr>
          <a:xfrm>
            <a:off x="6846071" y="3132632"/>
            <a:ext cx="266400" cy="699900"/>
          </a:xfrm>
          <a:prstGeom prst="bentConnector3">
            <a:avLst>
              <a:gd name="adj1" fmla="val 23622"/>
            </a:avLst>
          </a:prstGeom>
          <a:noFill/>
          <a:ln w="19050" cap="flat" cmpd="sng">
            <a:solidFill>
              <a:srgbClr val="7F7F7F"/>
            </a:solidFill>
            <a:prstDash val="solid"/>
            <a:round/>
            <a:headEnd type="none" w="sm" len="sm"/>
            <a:tailEnd type="triangle" w="med" len="med"/>
          </a:ln>
        </p:spPr>
      </p:cxnSp>
      <p:cxnSp>
        <p:nvCxnSpPr>
          <p:cNvPr id="872" name="Google Shape;872;p76"/>
          <p:cNvCxnSpPr>
            <a:stCxn id="847" idx="3"/>
            <a:endCxn id="839" idx="1"/>
          </p:cNvCxnSpPr>
          <p:nvPr/>
        </p:nvCxnSpPr>
        <p:spPr>
          <a:xfrm>
            <a:off x="6846071" y="3132632"/>
            <a:ext cx="266400" cy="0"/>
          </a:xfrm>
          <a:prstGeom prst="straightConnector1">
            <a:avLst/>
          </a:prstGeom>
          <a:noFill/>
          <a:ln w="19050" cap="flat" cmpd="sng">
            <a:solidFill>
              <a:srgbClr val="7F7F7F"/>
            </a:solidFill>
            <a:prstDash val="solid"/>
            <a:round/>
            <a:headEnd type="none" w="sm" len="sm"/>
            <a:tailEnd type="triangle" w="med" len="med"/>
          </a:ln>
        </p:spPr>
      </p:cxnSp>
      <p:sp>
        <p:nvSpPr>
          <p:cNvPr id="873" name="Google Shape;873;p76"/>
          <p:cNvSpPr/>
          <p:nvPr/>
        </p:nvSpPr>
        <p:spPr>
          <a:xfrm>
            <a:off x="5964582" y="299875"/>
            <a:ext cx="252000" cy="2532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Calibri"/>
              <a:ea typeface="Calibri"/>
              <a:cs typeface="Calibri"/>
              <a:sym typeface="Calibri"/>
            </a:endParaRPr>
          </a:p>
        </p:txBody>
      </p:sp>
      <p:sp>
        <p:nvSpPr>
          <p:cNvPr id="874" name="Google Shape;874;p76"/>
          <p:cNvSpPr/>
          <p:nvPr/>
        </p:nvSpPr>
        <p:spPr>
          <a:xfrm>
            <a:off x="4928675" y="299875"/>
            <a:ext cx="252000" cy="2532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rgbClr val="FFFFFF"/>
              </a:solidFill>
              <a:latin typeface="Calibri"/>
              <a:ea typeface="Calibri"/>
              <a:cs typeface="Calibri"/>
              <a:sym typeface="Calibri"/>
            </a:endParaRPr>
          </a:p>
        </p:txBody>
      </p:sp>
      <p:pic>
        <p:nvPicPr>
          <p:cNvPr id="875" name="Google Shape;875;p76"/>
          <p:cNvPicPr preferRelativeResize="0"/>
          <p:nvPr/>
        </p:nvPicPr>
        <p:blipFill>
          <a:blip r:embed="rId2">
            <a:alphaModFix/>
          </a:blip>
          <a:stretch>
            <a:fillRect/>
          </a:stretch>
        </p:blipFill>
        <p:spPr>
          <a:xfrm>
            <a:off x="7066050" y="4590100"/>
            <a:ext cx="1723849" cy="464874"/>
          </a:xfrm>
          <a:prstGeom prst="rect">
            <a:avLst/>
          </a:prstGeom>
          <a:noFill/>
          <a:ln>
            <a:noFill/>
          </a:ln>
        </p:spPr>
      </p:pic>
      <p:sp>
        <p:nvSpPr>
          <p:cNvPr id="876" name="Google Shape;876;p76"/>
          <p:cNvSpPr txBox="1"/>
          <p:nvPr/>
        </p:nvSpPr>
        <p:spPr>
          <a:xfrm>
            <a:off x="371905" y="183675"/>
            <a:ext cx="44712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3000" b="1">
                <a:solidFill>
                  <a:schemeClr val="dk1"/>
                </a:solidFill>
                <a:latin typeface="Roboto"/>
                <a:ea typeface="Roboto"/>
                <a:cs typeface="Roboto"/>
                <a:sym typeface="Roboto"/>
              </a:rPr>
              <a:t>Theory of Change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lick 4 - ToC - Blue">
  <p:cSld name="CUSTOM_4_1">
    <p:bg>
      <p:bgPr>
        <a:solidFill>
          <a:schemeClr val="dk1"/>
        </a:solidFill>
        <a:effectLst/>
      </p:bgPr>
    </p:bg>
    <p:spTree>
      <p:nvGrpSpPr>
        <p:cNvPr id="1" name="Shape 877"/>
        <p:cNvGrpSpPr/>
        <p:nvPr/>
      </p:nvGrpSpPr>
      <p:grpSpPr>
        <a:xfrm>
          <a:off x="0" y="0"/>
          <a:ext cx="0" cy="0"/>
          <a:chOff x="0" y="0"/>
          <a:chExt cx="0" cy="0"/>
        </a:xfrm>
      </p:grpSpPr>
      <p:sp>
        <p:nvSpPr>
          <p:cNvPr id="878" name="Google Shape;878;p7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cxnSp>
        <p:nvCxnSpPr>
          <p:cNvPr id="879" name="Google Shape;879;p77"/>
          <p:cNvCxnSpPr>
            <a:stCxn id="880" idx="0"/>
            <a:endCxn id="881" idx="2"/>
          </p:cNvCxnSpPr>
          <p:nvPr/>
        </p:nvCxnSpPr>
        <p:spPr>
          <a:xfrm rot="10800000">
            <a:off x="6432071" y="1285129"/>
            <a:ext cx="0" cy="195900"/>
          </a:xfrm>
          <a:prstGeom prst="straightConnector1">
            <a:avLst/>
          </a:prstGeom>
          <a:noFill/>
          <a:ln w="19050" cap="flat" cmpd="sng">
            <a:solidFill>
              <a:srgbClr val="7F7F7F"/>
            </a:solidFill>
            <a:prstDash val="solid"/>
            <a:round/>
            <a:headEnd type="none" w="sm" len="sm"/>
            <a:tailEnd type="triangle" w="med" len="med"/>
          </a:ln>
        </p:spPr>
      </p:cxnSp>
      <p:sp>
        <p:nvSpPr>
          <p:cNvPr id="882" name="Google Shape;882;p77"/>
          <p:cNvSpPr txBox="1"/>
          <p:nvPr/>
        </p:nvSpPr>
        <p:spPr>
          <a:xfrm>
            <a:off x="4859675" y="216900"/>
            <a:ext cx="4111500" cy="4059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83" name="Google Shape;883;p77"/>
          <p:cNvSpPr/>
          <p:nvPr/>
        </p:nvSpPr>
        <p:spPr>
          <a:xfrm>
            <a:off x="5967956" y="4284581"/>
            <a:ext cx="828000" cy="504000"/>
          </a:xfrm>
          <a:prstGeom prst="rect">
            <a:avLst/>
          </a:prstGeom>
          <a:solidFill>
            <a:srgbClr val="3CDBC0"/>
          </a:solidFill>
          <a:ln w="381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Calibri"/>
                <a:ea typeface="Calibri"/>
                <a:cs typeface="Calibri"/>
                <a:sym typeface="Calibri"/>
              </a:rPr>
              <a:t>23 Learners are enabled to attend  learning sessions at home</a:t>
            </a:r>
            <a:endParaRPr sz="1100" b="0" i="0" u="none" strike="noStrike" cap="none">
              <a:solidFill>
                <a:schemeClr val="dk1"/>
              </a:solidFill>
              <a:latin typeface="Arial"/>
              <a:ea typeface="Arial"/>
              <a:cs typeface="Arial"/>
              <a:sym typeface="Arial"/>
            </a:endParaRPr>
          </a:p>
        </p:txBody>
      </p:sp>
      <p:sp>
        <p:nvSpPr>
          <p:cNvPr id="884" name="Google Shape;884;p77"/>
          <p:cNvSpPr/>
          <p:nvPr/>
        </p:nvSpPr>
        <p:spPr>
          <a:xfrm>
            <a:off x="7046275" y="1816750"/>
            <a:ext cx="976200" cy="2390400"/>
          </a:xfrm>
          <a:prstGeom prst="rect">
            <a:avLst/>
          </a:prstGeom>
          <a:noFill/>
          <a:ln w="28575"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600" b="1" i="0" u="none" strike="noStrike" cap="none">
              <a:solidFill>
                <a:srgbClr val="FF0000"/>
              </a:solidFill>
              <a:latin typeface="Arial"/>
              <a:ea typeface="Arial"/>
              <a:cs typeface="Arial"/>
              <a:sym typeface="Arial"/>
            </a:endParaRPr>
          </a:p>
        </p:txBody>
      </p:sp>
      <p:sp>
        <p:nvSpPr>
          <p:cNvPr id="885" name="Google Shape;885;p77"/>
          <p:cNvSpPr/>
          <p:nvPr/>
        </p:nvSpPr>
        <p:spPr>
          <a:xfrm>
            <a:off x="2734865" y="1481029"/>
            <a:ext cx="8283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9 Develop and provide training &amp; skills development to </a:t>
            </a:r>
            <a:r>
              <a:rPr lang="en-GB" sz="700" b="1" i="0" u="sng" strike="noStrike" cap="none">
                <a:solidFill>
                  <a:srgbClr val="FFFFFF"/>
                </a:solidFill>
                <a:latin typeface="Arial Narrow"/>
                <a:ea typeface="Arial Narrow"/>
                <a:cs typeface="Arial Narrow"/>
                <a:sym typeface="Arial Narrow"/>
              </a:rPr>
              <a:t>facilitators</a:t>
            </a:r>
            <a:endParaRPr sz="700" b="1" i="0" u="none" strike="noStrike" cap="none">
              <a:solidFill>
                <a:srgbClr val="FFFFFF"/>
              </a:solidFill>
              <a:latin typeface="Arial Narrow"/>
              <a:ea typeface="Arial Narrow"/>
              <a:cs typeface="Arial Narrow"/>
              <a:sym typeface="Arial Narrow"/>
            </a:endParaRPr>
          </a:p>
        </p:txBody>
      </p:sp>
      <p:sp>
        <p:nvSpPr>
          <p:cNvPr id="886" name="Google Shape;886;p77"/>
          <p:cNvSpPr/>
          <p:nvPr/>
        </p:nvSpPr>
        <p:spPr>
          <a:xfrm>
            <a:off x="546561" y="21808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3 Assess and advise schools on enabling factors</a:t>
            </a:r>
            <a:endParaRPr sz="700" b="1" i="0" u="none" strike="noStrike" cap="none">
              <a:solidFill>
                <a:srgbClr val="000000"/>
              </a:solidFill>
              <a:latin typeface="Arial Narrow"/>
              <a:ea typeface="Arial Narrow"/>
              <a:cs typeface="Arial Narrow"/>
              <a:sym typeface="Arial Narrow"/>
            </a:endParaRPr>
          </a:p>
        </p:txBody>
      </p:sp>
      <p:sp>
        <p:nvSpPr>
          <p:cNvPr id="887" name="Google Shape;887;p77"/>
          <p:cNvSpPr/>
          <p:nvPr/>
        </p:nvSpPr>
        <p:spPr>
          <a:xfrm>
            <a:off x="1637405" y="1481029"/>
            <a:ext cx="828000" cy="504000"/>
          </a:xfrm>
          <a:prstGeom prst="rect">
            <a:avLst/>
          </a:prstGeom>
          <a:solidFill>
            <a:srgbClr val="FF1EB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4 Create </a:t>
            </a:r>
            <a:r>
              <a:rPr lang="en-GB" sz="700" b="1" i="0" u="sng" strike="noStrike" cap="none">
                <a:solidFill>
                  <a:srgbClr val="FFFFFF"/>
                </a:solidFill>
                <a:latin typeface="Arial Narrow"/>
                <a:ea typeface="Arial Narrow"/>
                <a:cs typeface="Arial Narrow"/>
                <a:sym typeface="Arial Narrow"/>
              </a:rPr>
              <a:t>facilitator</a:t>
            </a:r>
            <a:r>
              <a:rPr lang="en-GB" sz="700" b="1" i="0" u="none" strike="noStrike" cap="none">
                <a:solidFill>
                  <a:srgbClr val="FFFFFF"/>
                </a:solidFill>
                <a:latin typeface="Arial Narrow"/>
                <a:ea typeface="Arial Narrow"/>
                <a:cs typeface="Arial Narrow"/>
                <a:sym typeface="Arial Narrow"/>
              </a:rPr>
              <a:t> jobs to hire unemployed youths</a:t>
            </a:r>
            <a:endParaRPr sz="700" b="1" i="0" u="sng" strike="noStrike" cap="none">
              <a:solidFill>
                <a:srgbClr val="000000"/>
              </a:solidFill>
              <a:latin typeface="Arial Narrow"/>
              <a:ea typeface="Arial Narrow"/>
              <a:cs typeface="Arial Narrow"/>
              <a:sym typeface="Arial Narrow"/>
            </a:endParaRPr>
          </a:p>
        </p:txBody>
      </p:sp>
      <p:sp>
        <p:nvSpPr>
          <p:cNvPr id="888" name="Google Shape;888;p77"/>
          <p:cNvSpPr/>
          <p:nvPr/>
        </p:nvSpPr>
        <p:spPr>
          <a:xfrm>
            <a:off x="3829467" y="2880632"/>
            <a:ext cx="828000" cy="504000"/>
          </a:xfrm>
          <a:prstGeom prst="rect">
            <a:avLst/>
          </a:prstGeom>
          <a:solidFill>
            <a:srgbClr val="1226BB"/>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15 Learners are enabled to attend learning sessions at school</a:t>
            </a:r>
            <a:endParaRPr sz="700" i="0" u="none" strike="noStrike" cap="none">
              <a:solidFill>
                <a:srgbClr val="000000"/>
              </a:solidFill>
              <a:latin typeface="Arial Narrow"/>
              <a:ea typeface="Arial Narrow"/>
              <a:cs typeface="Arial Narrow"/>
              <a:sym typeface="Arial Narrow"/>
            </a:endParaRPr>
          </a:p>
        </p:txBody>
      </p:sp>
      <p:sp>
        <p:nvSpPr>
          <p:cNvPr id="889" name="Google Shape;889;p77"/>
          <p:cNvSpPr/>
          <p:nvPr/>
        </p:nvSpPr>
        <p:spPr>
          <a:xfrm>
            <a:off x="7112373" y="2180830"/>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25 Learners improve English literacy</a:t>
            </a:r>
            <a:endParaRPr sz="700" i="0" u="none" strike="noStrike" cap="none">
              <a:solidFill>
                <a:srgbClr val="000000"/>
              </a:solidFill>
              <a:latin typeface="Arial Narrow"/>
              <a:ea typeface="Arial Narrow"/>
              <a:cs typeface="Arial Narrow"/>
              <a:sym typeface="Arial Narrow"/>
            </a:endParaRPr>
          </a:p>
        </p:txBody>
      </p:sp>
      <p:sp>
        <p:nvSpPr>
          <p:cNvPr id="890" name="Google Shape;890;p77"/>
          <p:cNvSpPr/>
          <p:nvPr/>
        </p:nvSpPr>
        <p:spPr>
          <a:xfrm>
            <a:off x="4923769" y="4276961"/>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19 Engage parents to support learning activities</a:t>
            </a:r>
            <a:endParaRPr sz="700" i="0" u="none" strike="noStrike" cap="none">
              <a:solidFill>
                <a:schemeClr val="dk1"/>
              </a:solidFill>
              <a:latin typeface="Arial Narrow"/>
              <a:ea typeface="Arial Narrow"/>
              <a:cs typeface="Arial Narrow"/>
              <a:sym typeface="Arial Narrow"/>
            </a:endParaRPr>
          </a:p>
        </p:txBody>
      </p:sp>
      <p:sp>
        <p:nvSpPr>
          <p:cNvPr id="891" name="Google Shape;891;p77"/>
          <p:cNvSpPr/>
          <p:nvPr/>
        </p:nvSpPr>
        <p:spPr>
          <a:xfrm>
            <a:off x="4923769" y="1481029"/>
            <a:ext cx="828000" cy="504000"/>
          </a:xfrm>
          <a:prstGeom prst="rect">
            <a:avLst/>
          </a:prstGeom>
          <a:solidFill>
            <a:srgbClr val="FF1EB4"/>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17 Facilitators become more employable</a:t>
            </a:r>
            <a:endParaRPr sz="700" i="0" u="none" strike="noStrike" cap="none">
              <a:solidFill>
                <a:srgbClr val="000000"/>
              </a:solidFill>
              <a:latin typeface="Arial Narrow"/>
              <a:ea typeface="Arial Narrow"/>
              <a:cs typeface="Arial Narrow"/>
              <a:sym typeface="Arial Narrow"/>
            </a:endParaRPr>
          </a:p>
        </p:txBody>
      </p:sp>
      <p:sp>
        <p:nvSpPr>
          <p:cNvPr id="892" name="Google Shape;892;p77"/>
          <p:cNvSpPr/>
          <p:nvPr/>
        </p:nvSpPr>
        <p:spPr>
          <a:xfrm>
            <a:off x="7112373" y="7812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24 Inform provincial curriculum</a:t>
            </a:r>
            <a:r>
              <a:rPr lang="en-GB" sz="700" b="1">
                <a:solidFill>
                  <a:srgbClr val="FFFFFF"/>
                </a:solidFill>
                <a:latin typeface="Arial Narrow"/>
                <a:ea typeface="Arial Narrow"/>
                <a:cs typeface="Arial Narrow"/>
                <a:sym typeface="Arial Narrow"/>
              </a:rPr>
              <a:t> </a:t>
            </a:r>
            <a:r>
              <a:rPr lang="en-GB" sz="700" b="1" i="0" u="none" strike="noStrike" cap="none">
                <a:solidFill>
                  <a:srgbClr val="FFFFFF"/>
                </a:solidFill>
                <a:latin typeface="Arial Narrow"/>
                <a:ea typeface="Arial Narrow"/>
                <a:cs typeface="Arial Narrow"/>
                <a:sym typeface="Arial Narrow"/>
              </a:rPr>
              <a:t> ICT integration</a:t>
            </a:r>
            <a:endParaRPr sz="700" b="1" i="0" u="none" strike="noStrike" cap="none">
              <a:solidFill>
                <a:srgbClr val="FFFFFF"/>
              </a:solidFill>
              <a:latin typeface="Arial Narrow"/>
              <a:ea typeface="Arial Narrow"/>
              <a:cs typeface="Arial Narrow"/>
              <a:sym typeface="Arial Narrow"/>
            </a:endParaRPr>
          </a:p>
        </p:txBody>
      </p:sp>
      <p:sp>
        <p:nvSpPr>
          <p:cNvPr id="893" name="Google Shape;893;p77"/>
          <p:cNvSpPr/>
          <p:nvPr/>
        </p:nvSpPr>
        <p:spPr>
          <a:xfrm>
            <a:off x="1645043" y="4280234"/>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8 Select and purchase e-learning  programs</a:t>
            </a:r>
            <a:endParaRPr sz="700" b="1" i="0" u="none" strike="noStrike" cap="none">
              <a:solidFill>
                <a:schemeClr val="dk1"/>
              </a:solidFill>
              <a:latin typeface="Arial Narrow"/>
              <a:ea typeface="Arial Narrow"/>
              <a:cs typeface="Arial Narrow"/>
              <a:sym typeface="Arial Narrow"/>
            </a:endParaRPr>
          </a:p>
        </p:txBody>
      </p:sp>
      <p:cxnSp>
        <p:nvCxnSpPr>
          <p:cNvPr id="894" name="Google Shape;894;p77"/>
          <p:cNvCxnSpPr>
            <a:stCxn id="893" idx="3"/>
            <a:endCxn id="895" idx="1"/>
          </p:cNvCxnSpPr>
          <p:nvPr/>
        </p:nvCxnSpPr>
        <p:spPr>
          <a:xfrm rot="10800000" flipH="1">
            <a:off x="2473043" y="4528934"/>
            <a:ext cx="262200" cy="3300"/>
          </a:xfrm>
          <a:prstGeom prst="straightConnector1">
            <a:avLst/>
          </a:prstGeom>
          <a:noFill/>
          <a:ln w="19050" cap="flat" cmpd="sng">
            <a:solidFill>
              <a:srgbClr val="7F7F7F"/>
            </a:solidFill>
            <a:prstDash val="solid"/>
            <a:round/>
            <a:headEnd type="none" w="sm" len="sm"/>
            <a:tailEnd type="triangle" w="med" len="med"/>
          </a:ln>
        </p:spPr>
      </p:cxnSp>
      <p:sp>
        <p:nvSpPr>
          <p:cNvPr id="896" name="Google Shape;896;p77"/>
          <p:cNvSpPr/>
          <p:nvPr/>
        </p:nvSpPr>
        <p:spPr>
          <a:xfrm>
            <a:off x="1638873" y="3580433"/>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7 Set up </a:t>
            </a:r>
            <a:r>
              <a:rPr lang="en-GB" sz="700" b="1" i="0" u="sng" strike="noStrike" cap="none">
                <a:solidFill>
                  <a:srgbClr val="FFFFFF"/>
                </a:solidFill>
                <a:latin typeface="Arial Narrow"/>
                <a:ea typeface="Arial Narrow"/>
                <a:cs typeface="Arial Narrow"/>
                <a:sym typeface="Arial Narrow"/>
              </a:rPr>
              <a:t>infrastructure enablers</a:t>
            </a:r>
            <a:endParaRPr sz="700" b="1" i="0" u="sng" strike="noStrike" cap="none">
              <a:solidFill>
                <a:srgbClr val="000000"/>
              </a:solidFill>
              <a:latin typeface="Arial Narrow"/>
              <a:ea typeface="Arial Narrow"/>
              <a:cs typeface="Arial Narrow"/>
              <a:sym typeface="Arial Narrow"/>
            </a:endParaRPr>
          </a:p>
        </p:txBody>
      </p:sp>
      <p:sp>
        <p:nvSpPr>
          <p:cNvPr id="895" name="Google Shape;895;p77"/>
          <p:cNvSpPr/>
          <p:nvPr/>
        </p:nvSpPr>
        <p:spPr>
          <a:xfrm>
            <a:off x="2735165" y="4276970"/>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13 Operate home learning portal</a:t>
            </a:r>
            <a:endParaRPr sz="700" i="0" u="none" strike="noStrike" cap="none">
              <a:solidFill>
                <a:schemeClr val="dk1"/>
              </a:solidFill>
              <a:latin typeface="Arial Narrow"/>
              <a:ea typeface="Arial Narrow"/>
              <a:cs typeface="Arial Narrow"/>
              <a:sym typeface="Arial Narrow"/>
            </a:endParaRPr>
          </a:p>
        </p:txBody>
      </p:sp>
      <p:sp>
        <p:nvSpPr>
          <p:cNvPr id="897" name="Google Shape;897;p77"/>
          <p:cNvSpPr/>
          <p:nvPr/>
        </p:nvSpPr>
        <p:spPr>
          <a:xfrm rot="-5400000" flipH="1">
            <a:off x="-301550" y="4486374"/>
            <a:ext cx="824400" cy="280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a:solidFill>
                  <a:srgbClr val="3CDBC0"/>
                </a:solidFill>
                <a:latin typeface="Arial Narrow"/>
                <a:ea typeface="Arial Narrow"/>
                <a:cs typeface="Arial Narrow"/>
                <a:sym typeface="Arial Narrow"/>
              </a:rPr>
              <a:t>Remote </a:t>
            </a:r>
            <a:r>
              <a:rPr lang="en-GB" sz="800" b="1" i="0" u="none" strike="noStrike" cap="none">
                <a:solidFill>
                  <a:srgbClr val="3CDBC0"/>
                </a:solidFill>
                <a:latin typeface="Arial Narrow"/>
                <a:ea typeface="Arial Narrow"/>
                <a:cs typeface="Arial Narrow"/>
                <a:sym typeface="Arial Narrow"/>
              </a:rPr>
              <a:t>Learning</a:t>
            </a:r>
            <a:endParaRPr sz="800" b="1" i="0" u="none" strike="noStrike" cap="none">
              <a:solidFill>
                <a:srgbClr val="3CDBC0"/>
              </a:solidFill>
              <a:latin typeface="Arial Narrow"/>
              <a:ea typeface="Arial Narrow"/>
              <a:cs typeface="Arial Narrow"/>
              <a:sym typeface="Arial Narrow"/>
            </a:endParaRPr>
          </a:p>
        </p:txBody>
      </p:sp>
      <p:sp>
        <p:nvSpPr>
          <p:cNvPr id="898" name="Google Shape;898;p77"/>
          <p:cNvSpPr/>
          <p:nvPr/>
        </p:nvSpPr>
        <p:spPr>
          <a:xfrm>
            <a:off x="3829467" y="4276961"/>
            <a:ext cx="828000" cy="5040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chemeClr val="dk1"/>
                </a:solidFill>
                <a:latin typeface="Arial Narrow"/>
                <a:ea typeface="Arial Narrow"/>
                <a:cs typeface="Arial Narrow"/>
                <a:sym typeface="Arial Narrow"/>
              </a:rPr>
              <a:t>16 Encourage schools to participate</a:t>
            </a:r>
            <a:endParaRPr sz="700" i="0" u="none" strike="noStrike" cap="none">
              <a:solidFill>
                <a:schemeClr val="dk1"/>
              </a:solidFill>
              <a:latin typeface="Arial Narrow"/>
              <a:ea typeface="Arial Narrow"/>
              <a:cs typeface="Arial Narrow"/>
              <a:sym typeface="Arial Narrow"/>
            </a:endParaRPr>
          </a:p>
        </p:txBody>
      </p:sp>
      <p:cxnSp>
        <p:nvCxnSpPr>
          <p:cNvPr id="899" name="Google Shape;899;p77"/>
          <p:cNvCxnSpPr>
            <a:stCxn id="898" idx="3"/>
            <a:endCxn id="890" idx="1"/>
          </p:cNvCxnSpPr>
          <p:nvPr/>
        </p:nvCxnSpPr>
        <p:spPr>
          <a:xfrm>
            <a:off x="4657467" y="4528961"/>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900" name="Google Shape;900;p77"/>
          <p:cNvCxnSpPr>
            <a:stCxn id="886" idx="3"/>
            <a:endCxn id="887" idx="1"/>
          </p:cNvCxnSpPr>
          <p:nvPr/>
        </p:nvCxnSpPr>
        <p:spPr>
          <a:xfrm rot="10800000" flipH="1">
            <a:off x="1374561" y="1732930"/>
            <a:ext cx="262800" cy="699900"/>
          </a:xfrm>
          <a:prstGeom prst="bentConnector3">
            <a:avLst>
              <a:gd name="adj1" fmla="val 12629"/>
            </a:avLst>
          </a:prstGeom>
          <a:noFill/>
          <a:ln w="19050" cap="flat" cmpd="sng">
            <a:solidFill>
              <a:srgbClr val="7F7F7F"/>
            </a:solidFill>
            <a:prstDash val="solid"/>
            <a:round/>
            <a:headEnd type="none" w="sm" len="sm"/>
            <a:tailEnd type="triangle" w="med" len="med"/>
          </a:ln>
        </p:spPr>
      </p:cxnSp>
      <p:sp>
        <p:nvSpPr>
          <p:cNvPr id="901" name="Google Shape;901;p77"/>
          <p:cNvSpPr/>
          <p:nvPr/>
        </p:nvSpPr>
        <p:spPr>
          <a:xfrm>
            <a:off x="1640863" y="2880632"/>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6 Develop and provide training to </a:t>
            </a:r>
            <a:r>
              <a:rPr lang="en-GB" sz="700" b="1" i="0" u="sng" strike="noStrike" cap="none">
                <a:solidFill>
                  <a:srgbClr val="FFFFFF"/>
                </a:solidFill>
                <a:latin typeface="Arial Narrow"/>
                <a:ea typeface="Arial Narrow"/>
                <a:cs typeface="Arial Narrow"/>
                <a:sym typeface="Arial Narrow"/>
              </a:rPr>
              <a:t>teachers</a:t>
            </a:r>
            <a:endParaRPr sz="700" i="0" u="sng" strike="noStrike" cap="none">
              <a:solidFill>
                <a:srgbClr val="000000"/>
              </a:solidFill>
              <a:latin typeface="Arial Narrow"/>
              <a:ea typeface="Arial Narrow"/>
              <a:cs typeface="Arial Narrow"/>
              <a:sym typeface="Arial Narrow"/>
            </a:endParaRPr>
          </a:p>
        </p:txBody>
      </p:sp>
      <p:cxnSp>
        <p:nvCxnSpPr>
          <p:cNvPr id="902" name="Google Shape;902;p77"/>
          <p:cNvCxnSpPr>
            <a:stCxn id="886" idx="2"/>
            <a:endCxn id="901" idx="1"/>
          </p:cNvCxnSpPr>
          <p:nvPr/>
        </p:nvCxnSpPr>
        <p:spPr>
          <a:xfrm rot="-5400000" flipH="1">
            <a:off x="1076811" y="2568580"/>
            <a:ext cx="447900" cy="680400"/>
          </a:xfrm>
          <a:prstGeom prst="bentConnector2">
            <a:avLst/>
          </a:prstGeom>
          <a:noFill/>
          <a:ln w="19050" cap="flat" cmpd="sng">
            <a:solidFill>
              <a:srgbClr val="7F7F7F"/>
            </a:solidFill>
            <a:prstDash val="solid"/>
            <a:round/>
            <a:headEnd type="none" w="sm" len="sm"/>
            <a:tailEnd type="triangle" w="med" len="med"/>
          </a:ln>
        </p:spPr>
      </p:cxnSp>
      <p:cxnSp>
        <p:nvCxnSpPr>
          <p:cNvPr id="903" name="Google Shape;903;p77"/>
          <p:cNvCxnSpPr>
            <a:stCxn id="904" idx="3"/>
            <a:endCxn id="888" idx="1"/>
          </p:cNvCxnSpPr>
          <p:nvPr/>
        </p:nvCxnSpPr>
        <p:spPr>
          <a:xfrm>
            <a:off x="3563165" y="31326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sp>
        <p:nvSpPr>
          <p:cNvPr id="905" name="Google Shape;905;p77"/>
          <p:cNvSpPr/>
          <p:nvPr/>
        </p:nvSpPr>
        <p:spPr>
          <a:xfrm>
            <a:off x="4923769" y="2880632"/>
            <a:ext cx="828000" cy="504000"/>
          </a:xfrm>
          <a:prstGeom prst="rect">
            <a:avLst/>
          </a:prstGeom>
          <a:solidFill>
            <a:srgbClr val="FF1EB4"/>
          </a:solidFill>
          <a:ln w="38100" cap="flat" cmpd="sng">
            <a:solidFill>
              <a:srgbClr val="00A3E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18 Learners use self-paced learning software</a:t>
            </a:r>
            <a:endParaRPr sz="700" i="0" u="none" strike="noStrike" cap="none">
              <a:solidFill>
                <a:srgbClr val="000000"/>
              </a:solidFill>
              <a:latin typeface="Arial Narrow"/>
              <a:ea typeface="Arial Narrow"/>
              <a:cs typeface="Arial Narrow"/>
              <a:sym typeface="Arial Narrow"/>
            </a:endParaRPr>
          </a:p>
        </p:txBody>
      </p:sp>
      <p:sp>
        <p:nvSpPr>
          <p:cNvPr id="881" name="Google Shape;881;p77"/>
          <p:cNvSpPr/>
          <p:nvPr/>
        </p:nvSpPr>
        <p:spPr>
          <a:xfrm>
            <a:off x="6018071" y="7812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20 Provide relevant evidence to policy-makers /schools</a:t>
            </a:r>
            <a:endParaRPr sz="700" b="1" i="0" u="none" strike="noStrike" cap="none">
              <a:solidFill>
                <a:srgbClr val="FFFFFF"/>
              </a:solidFill>
              <a:latin typeface="Arial Narrow"/>
              <a:ea typeface="Arial Narrow"/>
              <a:cs typeface="Arial Narrow"/>
              <a:sym typeface="Arial Narrow"/>
            </a:endParaRPr>
          </a:p>
        </p:txBody>
      </p:sp>
      <p:sp>
        <p:nvSpPr>
          <p:cNvPr id="906" name="Google Shape;906;p77"/>
          <p:cNvSpPr/>
          <p:nvPr/>
        </p:nvSpPr>
        <p:spPr>
          <a:xfrm>
            <a:off x="538269" y="781228"/>
            <a:ext cx="828000" cy="504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 Engage with province- and district-level education officials</a:t>
            </a:r>
            <a:endParaRPr sz="700" i="0" u="none" strike="noStrike" cap="none">
              <a:solidFill>
                <a:srgbClr val="000000"/>
              </a:solidFill>
              <a:latin typeface="Arial Narrow"/>
              <a:ea typeface="Arial Narrow"/>
              <a:cs typeface="Arial Narrow"/>
              <a:sym typeface="Arial Narrow"/>
            </a:endParaRPr>
          </a:p>
        </p:txBody>
      </p:sp>
      <p:cxnSp>
        <p:nvCxnSpPr>
          <p:cNvPr id="907" name="Google Shape;907;p77"/>
          <p:cNvCxnSpPr>
            <a:stCxn id="906" idx="3"/>
            <a:endCxn id="881" idx="1"/>
          </p:cNvCxnSpPr>
          <p:nvPr/>
        </p:nvCxnSpPr>
        <p:spPr>
          <a:xfrm>
            <a:off x="1366269" y="1033228"/>
            <a:ext cx="4651800" cy="0"/>
          </a:xfrm>
          <a:prstGeom prst="straightConnector1">
            <a:avLst/>
          </a:prstGeom>
          <a:noFill/>
          <a:ln w="19050" cap="flat" cmpd="sng">
            <a:solidFill>
              <a:srgbClr val="7F7F7F"/>
            </a:solidFill>
            <a:prstDash val="solid"/>
            <a:round/>
            <a:headEnd type="none" w="sm" len="sm"/>
            <a:tailEnd type="triangle" w="med" len="med"/>
          </a:ln>
        </p:spPr>
      </p:cxnSp>
      <p:cxnSp>
        <p:nvCxnSpPr>
          <p:cNvPr id="908" name="Google Shape;908;p77"/>
          <p:cNvCxnSpPr>
            <a:stCxn id="881" idx="3"/>
            <a:endCxn id="892" idx="1"/>
          </p:cNvCxnSpPr>
          <p:nvPr/>
        </p:nvCxnSpPr>
        <p:spPr>
          <a:xfrm>
            <a:off x="6846071" y="1033228"/>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sp>
        <p:nvSpPr>
          <p:cNvPr id="909" name="Google Shape;909;p77"/>
          <p:cNvSpPr/>
          <p:nvPr/>
        </p:nvSpPr>
        <p:spPr>
          <a:xfrm>
            <a:off x="8206675" y="28806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29 All learners obtain foundational skills to reach full potential</a:t>
            </a:r>
            <a:endParaRPr sz="700" i="0" u="none" strike="noStrike" cap="none">
              <a:solidFill>
                <a:srgbClr val="000000"/>
              </a:solidFill>
              <a:latin typeface="Arial Narrow"/>
              <a:ea typeface="Arial Narrow"/>
              <a:cs typeface="Arial Narrow"/>
              <a:sym typeface="Arial Narrow"/>
            </a:endParaRPr>
          </a:p>
        </p:txBody>
      </p:sp>
      <p:cxnSp>
        <p:nvCxnSpPr>
          <p:cNvPr id="910" name="Google Shape;910;p77"/>
          <p:cNvCxnSpPr>
            <a:stCxn id="892" idx="3"/>
            <a:endCxn id="909" idx="0"/>
          </p:cNvCxnSpPr>
          <p:nvPr/>
        </p:nvCxnSpPr>
        <p:spPr>
          <a:xfrm>
            <a:off x="7940373" y="1033228"/>
            <a:ext cx="680400" cy="1847400"/>
          </a:xfrm>
          <a:prstGeom prst="bentConnector2">
            <a:avLst/>
          </a:prstGeom>
          <a:noFill/>
          <a:ln w="19050" cap="flat" cmpd="sng">
            <a:solidFill>
              <a:srgbClr val="7F7F7F"/>
            </a:solidFill>
            <a:prstDash val="solid"/>
            <a:round/>
            <a:headEnd type="none" w="sm" len="sm"/>
            <a:tailEnd type="triangle" w="med" len="med"/>
          </a:ln>
        </p:spPr>
      </p:cxnSp>
      <p:sp>
        <p:nvSpPr>
          <p:cNvPr id="911" name="Google Shape;911;p77"/>
          <p:cNvSpPr/>
          <p:nvPr/>
        </p:nvSpPr>
        <p:spPr>
          <a:xfrm>
            <a:off x="5212629"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a:solidFill>
                  <a:schemeClr val="lt1"/>
                </a:solidFill>
              </a:rPr>
              <a:t>Remote</a:t>
            </a:r>
            <a:r>
              <a:rPr lang="en-GB" sz="800" b="1" i="0" u="none" strike="noStrike" cap="none">
                <a:solidFill>
                  <a:schemeClr val="lt1"/>
                </a:solidFill>
              </a:rPr>
              <a:t> learning</a:t>
            </a:r>
            <a:endParaRPr sz="800" b="1" i="0" u="none" strike="noStrike" cap="none">
              <a:solidFill>
                <a:schemeClr val="lt1"/>
              </a:solidFill>
            </a:endParaRPr>
          </a:p>
        </p:txBody>
      </p:sp>
      <p:sp>
        <p:nvSpPr>
          <p:cNvPr id="912" name="Google Shape;912;p77"/>
          <p:cNvSpPr/>
          <p:nvPr/>
        </p:nvSpPr>
        <p:spPr>
          <a:xfrm>
            <a:off x="6248536"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lt1"/>
                </a:solidFill>
              </a:rPr>
              <a:t>In-school </a:t>
            </a:r>
            <a:endParaRPr sz="800" b="1" i="0" u="none" strike="noStrike" cap="none">
              <a:solidFill>
                <a:schemeClr val="lt1"/>
              </a:solidFill>
            </a:endParaRPr>
          </a:p>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lt1"/>
                </a:solidFill>
              </a:rPr>
              <a:t>model</a:t>
            </a:r>
            <a:endParaRPr sz="800" b="1" i="0" u="none" strike="noStrike" cap="none">
              <a:solidFill>
                <a:schemeClr val="lt1"/>
              </a:solidFill>
            </a:endParaRPr>
          </a:p>
        </p:txBody>
      </p:sp>
      <p:sp>
        <p:nvSpPr>
          <p:cNvPr id="913" name="Google Shape;913;p77"/>
          <p:cNvSpPr/>
          <p:nvPr/>
        </p:nvSpPr>
        <p:spPr>
          <a:xfrm>
            <a:off x="7000489" y="299875"/>
            <a:ext cx="252000" cy="252000"/>
          </a:xfrm>
          <a:prstGeom prst="rect">
            <a:avLst/>
          </a:prstGeom>
          <a:solidFill>
            <a:srgbClr val="9999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Calibri"/>
              <a:ea typeface="Calibri"/>
              <a:cs typeface="Calibri"/>
              <a:sym typeface="Calibri"/>
            </a:endParaRPr>
          </a:p>
        </p:txBody>
      </p:sp>
      <p:sp>
        <p:nvSpPr>
          <p:cNvPr id="914" name="Google Shape;914;p77"/>
          <p:cNvSpPr/>
          <p:nvPr/>
        </p:nvSpPr>
        <p:spPr>
          <a:xfrm>
            <a:off x="7284443"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lt1"/>
                </a:solidFill>
              </a:rPr>
              <a:t>Advocacy &amp; advisory</a:t>
            </a:r>
            <a:endParaRPr sz="1000" b="1" i="0" u="none" strike="noStrike" cap="none">
              <a:solidFill>
                <a:schemeClr val="lt1"/>
              </a:solidFill>
            </a:endParaRPr>
          </a:p>
        </p:txBody>
      </p:sp>
      <p:sp>
        <p:nvSpPr>
          <p:cNvPr id="915" name="Google Shape;915;p77"/>
          <p:cNvSpPr/>
          <p:nvPr/>
        </p:nvSpPr>
        <p:spPr>
          <a:xfrm rot="-5400000">
            <a:off x="-633543" y="2625061"/>
            <a:ext cx="1492500" cy="4500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Arial Narrow"/>
                <a:ea typeface="Arial Narrow"/>
                <a:cs typeface="Arial Narrow"/>
                <a:sym typeface="Arial Narrow"/>
              </a:rPr>
              <a:t>In-School Learning</a:t>
            </a:r>
            <a:endParaRPr sz="800" b="1" i="0" u="none" strike="noStrike" cap="none">
              <a:solidFill>
                <a:schemeClr val="lt1"/>
              </a:solidFill>
              <a:latin typeface="Arial Narrow"/>
              <a:ea typeface="Arial Narrow"/>
              <a:cs typeface="Arial Narrow"/>
              <a:sym typeface="Arial Narrow"/>
            </a:endParaRPr>
          </a:p>
        </p:txBody>
      </p:sp>
      <p:sp>
        <p:nvSpPr>
          <p:cNvPr id="916" name="Google Shape;916;p77"/>
          <p:cNvSpPr/>
          <p:nvPr/>
        </p:nvSpPr>
        <p:spPr>
          <a:xfrm rot="-5400000">
            <a:off x="-185681" y="870746"/>
            <a:ext cx="620400" cy="3843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rgbClr val="999999"/>
                </a:solidFill>
                <a:latin typeface="Arial Narrow"/>
                <a:ea typeface="Arial Narrow"/>
                <a:cs typeface="Arial Narrow"/>
                <a:sym typeface="Arial Narrow"/>
              </a:rPr>
              <a:t>Advocacy &amp; Advisory</a:t>
            </a:r>
            <a:endParaRPr sz="800" b="1" i="0" u="none" strike="noStrike" cap="none">
              <a:solidFill>
                <a:srgbClr val="999999"/>
              </a:solidFill>
              <a:latin typeface="Arial Narrow"/>
              <a:ea typeface="Arial Narrow"/>
              <a:cs typeface="Arial Narrow"/>
              <a:sym typeface="Arial Narrow"/>
            </a:endParaRPr>
          </a:p>
        </p:txBody>
      </p:sp>
      <p:sp>
        <p:nvSpPr>
          <p:cNvPr id="917" name="Google Shape;917;p77"/>
          <p:cNvSpPr/>
          <p:nvPr/>
        </p:nvSpPr>
        <p:spPr>
          <a:xfrm>
            <a:off x="8036396" y="299875"/>
            <a:ext cx="252000" cy="253200"/>
          </a:xfrm>
          <a:prstGeom prst="rect">
            <a:avLst/>
          </a:prstGeom>
          <a:solidFill>
            <a:srgbClr val="FF1EB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Calibri"/>
              <a:ea typeface="Calibri"/>
              <a:cs typeface="Calibri"/>
              <a:sym typeface="Calibri"/>
            </a:endParaRPr>
          </a:p>
        </p:txBody>
      </p:sp>
      <p:sp>
        <p:nvSpPr>
          <p:cNvPr id="918" name="Google Shape;918;p77"/>
          <p:cNvSpPr/>
          <p:nvPr/>
        </p:nvSpPr>
        <p:spPr>
          <a:xfrm>
            <a:off x="8320350" y="299875"/>
            <a:ext cx="720000" cy="252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GB" sz="800" b="1" i="0" u="none" strike="noStrike" cap="none">
                <a:solidFill>
                  <a:schemeClr val="lt1"/>
                </a:solidFill>
              </a:rPr>
              <a:t>Outcomes &amp; impacts</a:t>
            </a:r>
            <a:endParaRPr sz="800" b="1" i="0" u="none" strike="noStrike" cap="none">
              <a:solidFill>
                <a:schemeClr val="lt1"/>
              </a:solidFill>
            </a:endParaRPr>
          </a:p>
        </p:txBody>
      </p:sp>
      <p:sp>
        <p:nvSpPr>
          <p:cNvPr id="919" name="Google Shape;919;p77"/>
          <p:cNvSpPr/>
          <p:nvPr/>
        </p:nvSpPr>
        <p:spPr>
          <a:xfrm>
            <a:off x="248253" y="4267965"/>
            <a:ext cx="78900" cy="662100"/>
          </a:xfrm>
          <a:prstGeom prst="leftBrace">
            <a:avLst>
              <a:gd name="adj1" fmla="val 50000"/>
              <a:gd name="adj2" fmla="val 50000"/>
            </a:avLst>
          </a:prstGeom>
          <a:noFill/>
          <a:ln w="19050" cap="flat" cmpd="sng">
            <a:solidFill>
              <a:srgbClr val="3CDBC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20" name="Google Shape;920;p77"/>
          <p:cNvSpPr/>
          <p:nvPr/>
        </p:nvSpPr>
        <p:spPr>
          <a:xfrm>
            <a:off x="266700" y="1653065"/>
            <a:ext cx="102000" cy="2395500"/>
          </a:xfrm>
          <a:prstGeom prst="leftBrace">
            <a:avLst>
              <a:gd name="adj1" fmla="val 50000"/>
              <a:gd name="adj2" fmla="val 50000"/>
            </a:avLst>
          </a:prstGeom>
          <a:noFill/>
          <a:ln w="190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21" name="Google Shape;921;p77"/>
          <p:cNvSpPr/>
          <p:nvPr/>
        </p:nvSpPr>
        <p:spPr>
          <a:xfrm>
            <a:off x="266700" y="808421"/>
            <a:ext cx="93600" cy="480300"/>
          </a:xfrm>
          <a:prstGeom prst="leftBrace">
            <a:avLst>
              <a:gd name="adj1" fmla="val 50000"/>
              <a:gd name="adj2" fmla="val 50000"/>
            </a:avLst>
          </a:prstGeom>
          <a:noFill/>
          <a:ln w="19050" cap="flat" cmpd="sng">
            <a:solidFill>
              <a:srgbClr val="999999"/>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700" i="0" u="none" strike="noStrike" cap="none">
              <a:solidFill>
                <a:srgbClr val="000000"/>
              </a:solidFill>
              <a:latin typeface="Arial Narrow"/>
              <a:ea typeface="Arial Narrow"/>
              <a:cs typeface="Arial Narrow"/>
              <a:sym typeface="Arial Narrow"/>
            </a:endParaRPr>
          </a:p>
        </p:txBody>
      </p:sp>
      <p:sp>
        <p:nvSpPr>
          <p:cNvPr id="922" name="Google Shape;922;p77"/>
          <p:cNvSpPr/>
          <p:nvPr/>
        </p:nvSpPr>
        <p:spPr>
          <a:xfrm>
            <a:off x="543452" y="1481029"/>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 Shortlist appropriate schools</a:t>
            </a:r>
            <a:endParaRPr sz="700" b="1" i="0" u="none" strike="noStrike" cap="none">
              <a:solidFill>
                <a:srgbClr val="FFFFFF"/>
              </a:solidFill>
              <a:latin typeface="Arial Narrow"/>
              <a:ea typeface="Arial Narrow"/>
              <a:cs typeface="Arial Narrow"/>
              <a:sym typeface="Arial Narrow"/>
            </a:endParaRPr>
          </a:p>
        </p:txBody>
      </p:sp>
      <p:sp>
        <p:nvSpPr>
          <p:cNvPr id="880" name="Google Shape;880;p77"/>
          <p:cNvSpPr/>
          <p:nvPr/>
        </p:nvSpPr>
        <p:spPr>
          <a:xfrm>
            <a:off x="6018071" y="1481029"/>
            <a:ext cx="828000" cy="504000"/>
          </a:xfrm>
          <a:prstGeom prst="rect">
            <a:avLst/>
          </a:prstGeom>
          <a:solidFill>
            <a:srgbClr val="B7B7B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21 Monitor/evaluate progress and generate data insights </a:t>
            </a:r>
            <a:endParaRPr sz="700" i="0" u="none" strike="noStrike" cap="none">
              <a:solidFill>
                <a:srgbClr val="000000"/>
              </a:solidFill>
              <a:latin typeface="Arial Narrow"/>
              <a:ea typeface="Arial Narrow"/>
              <a:cs typeface="Arial Narrow"/>
              <a:sym typeface="Arial Narrow"/>
            </a:endParaRPr>
          </a:p>
        </p:txBody>
      </p:sp>
      <p:cxnSp>
        <p:nvCxnSpPr>
          <p:cNvPr id="923" name="Google Shape;923;p77"/>
          <p:cNvCxnSpPr>
            <a:stCxn id="884" idx="2"/>
            <a:endCxn id="909" idx="2"/>
          </p:cNvCxnSpPr>
          <p:nvPr/>
        </p:nvCxnSpPr>
        <p:spPr>
          <a:xfrm rot="-5400000">
            <a:off x="7666225" y="3252700"/>
            <a:ext cx="822600" cy="1086300"/>
          </a:xfrm>
          <a:prstGeom prst="bentConnector3">
            <a:avLst>
              <a:gd name="adj1" fmla="val -28948"/>
            </a:avLst>
          </a:prstGeom>
          <a:noFill/>
          <a:ln w="19050" cap="flat" cmpd="sng">
            <a:solidFill>
              <a:srgbClr val="7F7F7F"/>
            </a:solidFill>
            <a:prstDash val="solid"/>
            <a:round/>
            <a:headEnd type="none" w="sm" len="sm"/>
            <a:tailEnd type="triangle" w="med" len="med"/>
          </a:ln>
        </p:spPr>
      </p:cxnSp>
      <p:cxnSp>
        <p:nvCxnSpPr>
          <p:cNvPr id="924" name="Google Shape;924;p77"/>
          <p:cNvCxnSpPr>
            <a:stCxn id="890" idx="3"/>
            <a:endCxn id="883" idx="1"/>
          </p:cNvCxnSpPr>
          <p:nvPr/>
        </p:nvCxnSpPr>
        <p:spPr>
          <a:xfrm>
            <a:off x="5751769" y="4528961"/>
            <a:ext cx="216300" cy="7500"/>
          </a:xfrm>
          <a:prstGeom prst="straightConnector1">
            <a:avLst/>
          </a:prstGeom>
          <a:noFill/>
          <a:ln w="19050" cap="flat" cmpd="sng">
            <a:solidFill>
              <a:srgbClr val="7F7F7F"/>
            </a:solidFill>
            <a:prstDash val="solid"/>
            <a:round/>
            <a:headEnd type="none" w="sm" len="sm"/>
            <a:tailEnd type="triangle" w="med" len="med"/>
          </a:ln>
        </p:spPr>
      </p:cxnSp>
      <p:sp>
        <p:nvSpPr>
          <p:cNvPr id="925" name="Google Shape;925;p77"/>
          <p:cNvSpPr/>
          <p:nvPr/>
        </p:nvSpPr>
        <p:spPr>
          <a:xfrm>
            <a:off x="6653550" y="1794400"/>
            <a:ext cx="1438200" cy="297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a:solidFill>
                  <a:srgbClr val="FF1EB4"/>
                </a:solidFill>
                <a:latin typeface="Roboto"/>
                <a:ea typeface="Roboto"/>
                <a:cs typeface="Roboto"/>
                <a:sym typeface="Roboto"/>
              </a:rPr>
              <a:t>              </a:t>
            </a:r>
            <a:r>
              <a:rPr lang="en-GB" sz="800" b="1" i="0" u="none" strike="noStrike" cap="none">
                <a:solidFill>
                  <a:srgbClr val="FF1EB4"/>
                </a:solidFill>
                <a:latin typeface="Roboto"/>
                <a:ea typeface="Roboto"/>
                <a:cs typeface="Roboto"/>
                <a:sym typeface="Roboto"/>
              </a:rPr>
              <a:t>28 Improved           </a:t>
            </a:r>
            <a:br>
              <a:rPr lang="en-GB" sz="800" b="1" i="0" u="none" strike="noStrike" cap="none">
                <a:solidFill>
                  <a:srgbClr val="FF1EB4"/>
                </a:solidFill>
                <a:latin typeface="Roboto"/>
                <a:ea typeface="Roboto"/>
                <a:cs typeface="Roboto"/>
                <a:sym typeface="Roboto"/>
              </a:rPr>
            </a:br>
            <a:r>
              <a:rPr lang="en-GB" sz="800" b="1" i="0" u="none" strike="noStrike" cap="none">
                <a:solidFill>
                  <a:srgbClr val="FF1EB4"/>
                </a:solidFill>
                <a:latin typeface="Roboto"/>
                <a:ea typeface="Roboto"/>
                <a:cs typeface="Roboto"/>
                <a:sym typeface="Roboto"/>
              </a:rPr>
              <a:t>            learning outcomes</a:t>
            </a:r>
            <a:endParaRPr sz="800" i="0" u="none" strike="noStrike" cap="none">
              <a:solidFill>
                <a:srgbClr val="000000"/>
              </a:solidFill>
              <a:latin typeface="Roboto"/>
              <a:ea typeface="Roboto"/>
              <a:cs typeface="Roboto"/>
              <a:sym typeface="Roboto"/>
            </a:endParaRPr>
          </a:p>
        </p:txBody>
      </p:sp>
      <p:sp>
        <p:nvSpPr>
          <p:cNvPr id="926" name="Google Shape;926;p77"/>
          <p:cNvSpPr/>
          <p:nvPr/>
        </p:nvSpPr>
        <p:spPr>
          <a:xfrm>
            <a:off x="7112373" y="28806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26 Learners improve numeracy</a:t>
            </a:r>
            <a:endParaRPr sz="700" i="0" u="none" strike="noStrike" cap="none">
              <a:solidFill>
                <a:srgbClr val="000000"/>
              </a:solidFill>
              <a:latin typeface="Arial Narrow"/>
              <a:ea typeface="Arial Narrow"/>
              <a:cs typeface="Arial Narrow"/>
              <a:sym typeface="Arial Narrow"/>
            </a:endParaRPr>
          </a:p>
        </p:txBody>
      </p:sp>
      <p:sp>
        <p:nvSpPr>
          <p:cNvPr id="927" name="Google Shape;927;p77"/>
          <p:cNvSpPr/>
          <p:nvPr/>
        </p:nvSpPr>
        <p:spPr>
          <a:xfrm>
            <a:off x="7112373" y="3580433"/>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27 Learners improve technological skills</a:t>
            </a:r>
            <a:endParaRPr sz="700" i="0" u="none" strike="noStrike" cap="none">
              <a:solidFill>
                <a:srgbClr val="000000"/>
              </a:solidFill>
              <a:latin typeface="Arial Narrow"/>
              <a:ea typeface="Arial Narrow"/>
              <a:cs typeface="Arial Narrow"/>
              <a:sym typeface="Arial Narrow"/>
            </a:endParaRPr>
          </a:p>
        </p:txBody>
      </p:sp>
      <p:cxnSp>
        <p:nvCxnSpPr>
          <p:cNvPr id="928" name="Google Shape;928;p77"/>
          <p:cNvCxnSpPr>
            <a:stCxn id="887" idx="3"/>
            <a:endCxn id="885" idx="1"/>
          </p:cNvCxnSpPr>
          <p:nvPr/>
        </p:nvCxnSpPr>
        <p:spPr>
          <a:xfrm>
            <a:off x="2465405" y="1733029"/>
            <a:ext cx="269400" cy="0"/>
          </a:xfrm>
          <a:prstGeom prst="straightConnector1">
            <a:avLst/>
          </a:prstGeom>
          <a:noFill/>
          <a:ln w="19050" cap="flat" cmpd="sng">
            <a:solidFill>
              <a:srgbClr val="7F7F7F"/>
            </a:solidFill>
            <a:prstDash val="solid"/>
            <a:round/>
            <a:headEnd type="none" w="sm" len="sm"/>
            <a:tailEnd type="triangle" w="med" len="med"/>
          </a:ln>
        </p:spPr>
      </p:cxnSp>
      <p:cxnSp>
        <p:nvCxnSpPr>
          <p:cNvPr id="929" name="Google Shape;929;p77"/>
          <p:cNvCxnSpPr>
            <a:stCxn id="885" idx="3"/>
            <a:endCxn id="930" idx="1"/>
          </p:cNvCxnSpPr>
          <p:nvPr/>
        </p:nvCxnSpPr>
        <p:spPr>
          <a:xfrm>
            <a:off x="3563165" y="1733029"/>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931" name="Google Shape;931;p77"/>
          <p:cNvCxnSpPr>
            <a:stCxn id="922" idx="2"/>
            <a:endCxn id="886" idx="0"/>
          </p:cNvCxnSpPr>
          <p:nvPr/>
        </p:nvCxnSpPr>
        <p:spPr>
          <a:xfrm>
            <a:off x="957452" y="1985029"/>
            <a:ext cx="3000" cy="195900"/>
          </a:xfrm>
          <a:prstGeom prst="straightConnector1">
            <a:avLst/>
          </a:prstGeom>
          <a:noFill/>
          <a:ln w="19050" cap="flat" cmpd="sng">
            <a:solidFill>
              <a:srgbClr val="7F7F7F"/>
            </a:solidFill>
            <a:prstDash val="solid"/>
            <a:round/>
            <a:headEnd type="none" w="sm" len="sm"/>
            <a:tailEnd type="triangle" w="med" len="med"/>
          </a:ln>
        </p:spPr>
      </p:cxnSp>
      <p:cxnSp>
        <p:nvCxnSpPr>
          <p:cNvPr id="932" name="Google Shape;932;p77"/>
          <p:cNvCxnSpPr>
            <a:stCxn id="906" idx="2"/>
            <a:endCxn id="922" idx="0"/>
          </p:cNvCxnSpPr>
          <p:nvPr/>
        </p:nvCxnSpPr>
        <p:spPr>
          <a:xfrm>
            <a:off x="952269" y="1285228"/>
            <a:ext cx="5100" cy="195900"/>
          </a:xfrm>
          <a:prstGeom prst="straightConnector1">
            <a:avLst/>
          </a:prstGeom>
          <a:noFill/>
          <a:ln w="19050" cap="flat" cmpd="sng">
            <a:solidFill>
              <a:srgbClr val="7F7F7F"/>
            </a:solidFill>
            <a:prstDash val="solid"/>
            <a:round/>
            <a:headEnd type="none" w="sm" len="sm"/>
            <a:tailEnd type="triangle" w="med" len="med"/>
          </a:ln>
        </p:spPr>
      </p:cxnSp>
      <p:cxnSp>
        <p:nvCxnSpPr>
          <p:cNvPr id="933" name="Google Shape;933;p77"/>
          <p:cNvCxnSpPr>
            <a:stCxn id="892" idx="2"/>
            <a:endCxn id="884" idx="0"/>
          </p:cNvCxnSpPr>
          <p:nvPr/>
        </p:nvCxnSpPr>
        <p:spPr>
          <a:xfrm>
            <a:off x="7526373" y="1285228"/>
            <a:ext cx="8100" cy="531600"/>
          </a:xfrm>
          <a:prstGeom prst="straightConnector1">
            <a:avLst/>
          </a:prstGeom>
          <a:noFill/>
          <a:ln w="19050" cap="flat" cmpd="sng">
            <a:solidFill>
              <a:srgbClr val="7F7F7F"/>
            </a:solidFill>
            <a:prstDash val="solid"/>
            <a:round/>
            <a:headEnd type="none" w="sm" len="sm"/>
            <a:tailEnd type="triangle" w="med" len="med"/>
          </a:ln>
        </p:spPr>
      </p:cxnSp>
      <p:sp>
        <p:nvSpPr>
          <p:cNvPr id="934" name="Google Shape;934;p77"/>
          <p:cNvSpPr/>
          <p:nvPr/>
        </p:nvSpPr>
        <p:spPr>
          <a:xfrm>
            <a:off x="6018071" y="2880632"/>
            <a:ext cx="828000" cy="504000"/>
          </a:xfrm>
          <a:prstGeom prst="rect">
            <a:avLst/>
          </a:prstGeom>
          <a:solidFill>
            <a:srgbClr val="FF1EB4"/>
          </a:solidFill>
          <a:ln w="952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22 Learners improve the quality of learning hours</a:t>
            </a:r>
            <a:endParaRPr sz="700" i="0" u="none" strike="noStrike" cap="none">
              <a:solidFill>
                <a:srgbClr val="000000"/>
              </a:solidFill>
              <a:latin typeface="Arial Narrow"/>
              <a:ea typeface="Arial Narrow"/>
              <a:cs typeface="Arial Narrow"/>
              <a:sym typeface="Arial Narrow"/>
            </a:endParaRPr>
          </a:p>
        </p:txBody>
      </p:sp>
      <p:cxnSp>
        <p:nvCxnSpPr>
          <p:cNvPr id="935" name="Google Shape;935;p77"/>
          <p:cNvCxnSpPr>
            <a:stCxn id="888" idx="3"/>
            <a:endCxn id="905" idx="1"/>
          </p:cNvCxnSpPr>
          <p:nvPr/>
        </p:nvCxnSpPr>
        <p:spPr>
          <a:xfrm>
            <a:off x="4657467" y="31326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cxnSp>
        <p:nvCxnSpPr>
          <p:cNvPr id="936" name="Google Shape;936;p77"/>
          <p:cNvCxnSpPr>
            <a:stCxn id="905" idx="3"/>
            <a:endCxn id="934" idx="1"/>
          </p:cNvCxnSpPr>
          <p:nvPr/>
        </p:nvCxnSpPr>
        <p:spPr>
          <a:xfrm>
            <a:off x="5751769" y="3132632"/>
            <a:ext cx="266400" cy="600"/>
          </a:xfrm>
          <a:prstGeom prst="bentConnector3">
            <a:avLst>
              <a:gd name="adj1" fmla="val 49982"/>
            </a:avLst>
          </a:prstGeom>
          <a:noFill/>
          <a:ln w="19050" cap="flat" cmpd="sng">
            <a:solidFill>
              <a:srgbClr val="7F7F7F"/>
            </a:solidFill>
            <a:prstDash val="solid"/>
            <a:round/>
            <a:headEnd type="none" w="sm" len="sm"/>
            <a:tailEnd type="triangle" w="med" len="med"/>
          </a:ln>
        </p:spPr>
      </p:cxnSp>
      <p:cxnSp>
        <p:nvCxnSpPr>
          <p:cNvPr id="937" name="Google Shape;937;p77"/>
          <p:cNvCxnSpPr>
            <a:stCxn id="896" idx="3"/>
            <a:endCxn id="938" idx="1"/>
          </p:cNvCxnSpPr>
          <p:nvPr/>
        </p:nvCxnSpPr>
        <p:spPr>
          <a:xfrm>
            <a:off x="2466873" y="3832433"/>
            <a:ext cx="268200" cy="600"/>
          </a:xfrm>
          <a:prstGeom prst="bentConnector3">
            <a:avLst>
              <a:gd name="adj1" fmla="val 50017"/>
            </a:avLst>
          </a:prstGeom>
          <a:noFill/>
          <a:ln w="19050" cap="flat" cmpd="sng">
            <a:solidFill>
              <a:srgbClr val="7F7F7F"/>
            </a:solidFill>
            <a:prstDash val="solid"/>
            <a:round/>
            <a:headEnd type="none" w="sm" len="sm"/>
            <a:tailEnd type="triangle" w="med" len="med"/>
          </a:ln>
        </p:spPr>
      </p:cxnSp>
      <p:sp>
        <p:nvSpPr>
          <p:cNvPr id="904" name="Google Shape;904;p77"/>
          <p:cNvSpPr/>
          <p:nvPr/>
        </p:nvSpPr>
        <p:spPr>
          <a:xfrm>
            <a:off x="2735165" y="2880632"/>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11 Teachers learn skills to support learners to learn  in labs</a:t>
            </a:r>
            <a:endParaRPr sz="700" i="0" u="sng" strike="noStrike" cap="none">
              <a:solidFill>
                <a:srgbClr val="000000"/>
              </a:solidFill>
              <a:latin typeface="Arial Narrow"/>
              <a:ea typeface="Arial Narrow"/>
              <a:cs typeface="Arial Narrow"/>
              <a:sym typeface="Arial Narrow"/>
            </a:endParaRPr>
          </a:p>
        </p:txBody>
      </p:sp>
      <p:sp>
        <p:nvSpPr>
          <p:cNvPr id="938" name="Google Shape;938;p77"/>
          <p:cNvSpPr/>
          <p:nvPr/>
        </p:nvSpPr>
        <p:spPr>
          <a:xfrm>
            <a:off x="2735165" y="3580433"/>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12 Devices are securely deployed and functioning</a:t>
            </a:r>
            <a:endParaRPr sz="700" i="0" u="sng" strike="noStrike" cap="none">
              <a:solidFill>
                <a:srgbClr val="000000"/>
              </a:solidFill>
              <a:latin typeface="Arial Narrow"/>
              <a:ea typeface="Arial Narrow"/>
              <a:cs typeface="Arial Narrow"/>
              <a:sym typeface="Arial Narrow"/>
            </a:endParaRPr>
          </a:p>
        </p:txBody>
      </p:sp>
      <p:sp>
        <p:nvSpPr>
          <p:cNvPr id="930" name="Google Shape;930;p77"/>
          <p:cNvSpPr/>
          <p:nvPr/>
        </p:nvSpPr>
        <p:spPr>
          <a:xfrm>
            <a:off x="3829467" y="1481029"/>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14 Facilitators are able to facilitate learning sessions and manage tech</a:t>
            </a:r>
            <a:endParaRPr sz="700" b="1" i="0" u="none" strike="noStrike" cap="none">
              <a:solidFill>
                <a:srgbClr val="FFFFFF"/>
              </a:solidFill>
              <a:latin typeface="Arial Narrow"/>
              <a:ea typeface="Arial Narrow"/>
              <a:cs typeface="Arial Narrow"/>
              <a:sym typeface="Arial Narrow"/>
            </a:endParaRPr>
          </a:p>
        </p:txBody>
      </p:sp>
      <p:cxnSp>
        <p:nvCxnSpPr>
          <p:cNvPr id="939" name="Google Shape;939;p77"/>
          <p:cNvCxnSpPr>
            <a:stCxn id="922" idx="1"/>
            <a:endCxn id="898" idx="2"/>
          </p:cNvCxnSpPr>
          <p:nvPr/>
        </p:nvCxnSpPr>
        <p:spPr>
          <a:xfrm>
            <a:off x="543452" y="1733029"/>
            <a:ext cx="3699900" cy="3048000"/>
          </a:xfrm>
          <a:prstGeom prst="bentConnector4">
            <a:avLst>
              <a:gd name="adj1" fmla="val -3034"/>
              <a:gd name="adj2" fmla="val 108329"/>
            </a:avLst>
          </a:prstGeom>
          <a:noFill/>
          <a:ln w="19050" cap="flat" cmpd="sng">
            <a:solidFill>
              <a:srgbClr val="7F7F7F"/>
            </a:solidFill>
            <a:prstDash val="solid"/>
            <a:round/>
            <a:headEnd type="none" w="sm" len="sm"/>
            <a:tailEnd type="triangle" w="med" len="med"/>
          </a:ln>
        </p:spPr>
      </p:cxnSp>
      <p:cxnSp>
        <p:nvCxnSpPr>
          <p:cNvPr id="940" name="Google Shape;940;p77"/>
          <p:cNvCxnSpPr>
            <a:stCxn id="930" idx="3"/>
            <a:endCxn id="891" idx="1"/>
          </p:cNvCxnSpPr>
          <p:nvPr/>
        </p:nvCxnSpPr>
        <p:spPr>
          <a:xfrm>
            <a:off x="4657467" y="1733029"/>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941" name="Google Shape;941;p77"/>
          <p:cNvCxnSpPr>
            <a:stCxn id="880" idx="2"/>
            <a:endCxn id="905" idx="0"/>
          </p:cNvCxnSpPr>
          <p:nvPr/>
        </p:nvCxnSpPr>
        <p:spPr>
          <a:xfrm rot="5400000">
            <a:off x="5437121" y="1885579"/>
            <a:ext cx="895500" cy="1094400"/>
          </a:xfrm>
          <a:prstGeom prst="bentConnector3">
            <a:avLst>
              <a:gd name="adj1" fmla="val 50006"/>
            </a:avLst>
          </a:prstGeom>
          <a:noFill/>
          <a:ln w="19050" cap="flat" cmpd="sng">
            <a:solidFill>
              <a:srgbClr val="7F7F7F"/>
            </a:solidFill>
            <a:prstDash val="solid"/>
            <a:round/>
            <a:headEnd type="triangle" w="sm" len="sm"/>
            <a:tailEnd type="triangle" w="med" len="med"/>
          </a:ln>
        </p:spPr>
      </p:cxnSp>
      <p:sp>
        <p:nvSpPr>
          <p:cNvPr id="942" name="Google Shape;942;p77"/>
          <p:cNvSpPr/>
          <p:nvPr/>
        </p:nvSpPr>
        <p:spPr>
          <a:xfrm>
            <a:off x="1632631" y="21808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5 Obtain </a:t>
            </a:r>
            <a:r>
              <a:rPr lang="en-GB" sz="700" b="1" i="0" u="sng" strike="noStrike" cap="none">
                <a:solidFill>
                  <a:srgbClr val="FFFFFF"/>
                </a:solidFill>
                <a:latin typeface="Arial Narrow"/>
                <a:ea typeface="Arial Narrow"/>
                <a:cs typeface="Arial Narrow"/>
                <a:sym typeface="Arial Narrow"/>
              </a:rPr>
              <a:t>principal </a:t>
            </a:r>
            <a:r>
              <a:rPr lang="en-GB" sz="700" b="1" i="0" u="none" strike="noStrike" cap="none">
                <a:solidFill>
                  <a:srgbClr val="FFFFFF"/>
                </a:solidFill>
                <a:latin typeface="Arial Narrow"/>
                <a:ea typeface="Arial Narrow"/>
                <a:cs typeface="Arial Narrow"/>
                <a:sym typeface="Arial Narrow"/>
              </a:rPr>
              <a:t>buy in</a:t>
            </a:r>
            <a:endParaRPr sz="700" i="0" u="none" strike="noStrike" cap="none">
              <a:solidFill>
                <a:srgbClr val="000000"/>
              </a:solidFill>
              <a:latin typeface="Arial Narrow"/>
              <a:ea typeface="Arial Narrow"/>
              <a:cs typeface="Arial Narrow"/>
              <a:sym typeface="Arial Narrow"/>
            </a:endParaRPr>
          </a:p>
        </p:txBody>
      </p:sp>
      <p:cxnSp>
        <p:nvCxnSpPr>
          <p:cNvPr id="943" name="Google Shape;943;p77"/>
          <p:cNvCxnSpPr>
            <a:stCxn id="886" idx="2"/>
            <a:endCxn id="896" idx="1"/>
          </p:cNvCxnSpPr>
          <p:nvPr/>
        </p:nvCxnSpPr>
        <p:spPr>
          <a:xfrm rot="-5400000" flipH="1">
            <a:off x="725961" y="2919430"/>
            <a:ext cx="1147500" cy="678300"/>
          </a:xfrm>
          <a:prstGeom prst="bentConnector2">
            <a:avLst/>
          </a:prstGeom>
          <a:noFill/>
          <a:ln w="19050" cap="flat" cmpd="sng">
            <a:solidFill>
              <a:srgbClr val="7F7F7F"/>
            </a:solidFill>
            <a:prstDash val="solid"/>
            <a:round/>
            <a:headEnd type="none" w="sm" len="sm"/>
            <a:tailEnd type="triangle" w="med" len="med"/>
          </a:ln>
        </p:spPr>
      </p:cxnSp>
      <p:sp>
        <p:nvSpPr>
          <p:cNvPr id="944" name="Google Shape;944;p77"/>
          <p:cNvSpPr/>
          <p:nvPr/>
        </p:nvSpPr>
        <p:spPr>
          <a:xfrm>
            <a:off x="2735165" y="2180830"/>
            <a:ext cx="828000" cy="5040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700" b="1" i="0" u="none" strike="noStrike" cap="none">
                <a:solidFill>
                  <a:srgbClr val="FFFFFF"/>
                </a:solidFill>
                <a:latin typeface="Arial Narrow"/>
                <a:ea typeface="Arial Narrow"/>
                <a:cs typeface="Arial Narrow"/>
                <a:sym typeface="Arial Narrow"/>
              </a:rPr>
              <a:t>10 Register students and set up learning session timetables</a:t>
            </a:r>
            <a:endParaRPr sz="700" b="1" i="0" u="none" strike="noStrike" cap="none">
              <a:solidFill>
                <a:srgbClr val="FFFFFF"/>
              </a:solidFill>
              <a:latin typeface="Arial Narrow"/>
              <a:ea typeface="Arial Narrow"/>
              <a:cs typeface="Arial Narrow"/>
              <a:sym typeface="Arial Narrow"/>
            </a:endParaRPr>
          </a:p>
        </p:txBody>
      </p:sp>
      <p:cxnSp>
        <p:nvCxnSpPr>
          <p:cNvPr id="945" name="Google Shape;945;p77"/>
          <p:cNvCxnSpPr>
            <a:stCxn id="886" idx="3"/>
            <a:endCxn id="942" idx="1"/>
          </p:cNvCxnSpPr>
          <p:nvPr/>
        </p:nvCxnSpPr>
        <p:spPr>
          <a:xfrm>
            <a:off x="1374561" y="2432830"/>
            <a:ext cx="258000" cy="600"/>
          </a:xfrm>
          <a:prstGeom prst="bentConnector3">
            <a:avLst>
              <a:gd name="adj1" fmla="val 50014"/>
            </a:avLst>
          </a:prstGeom>
          <a:noFill/>
          <a:ln w="19050" cap="flat" cmpd="sng">
            <a:solidFill>
              <a:srgbClr val="7F7F7F"/>
            </a:solidFill>
            <a:prstDash val="solid"/>
            <a:round/>
            <a:headEnd type="none" w="sm" len="sm"/>
            <a:tailEnd type="triangle" w="med" len="med"/>
          </a:ln>
        </p:spPr>
      </p:cxnSp>
      <p:cxnSp>
        <p:nvCxnSpPr>
          <p:cNvPr id="946" name="Google Shape;946;p77"/>
          <p:cNvCxnSpPr>
            <a:stCxn id="942" idx="3"/>
            <a:endCxn id="944" idx="1"/>
          </p:cNvCxnSpPr>
          <p:nvPr/>
        </p:nvCxnSpPr>
        <p:spPr>
          <a:xfrm>
            <a:off x="2460631" y="2432830"/>
            <a:ext cx="274500" cy="0"/>
          </a:xfrm>
          <a:prstGeom prst="straightConnector1">
            <a:avLst/>
          </a:prstGeom>
          <a:noFill/>
          <a:ln w="19050" cap="flat" cmpd="sng">
            <a:solidFill>
              <a:srgbClr val="7F7F7F"/>
            </a:solidFill>
            <a:prstDash val="solid"/>
            <a:round/>
            <a:headEnd type="none" w="sm" len="sm"/>
            <a:tailEnd type="triangle" w="med" len="med"/>
          </a:ln>
        </p:spPr>
      </p:cxnSp>
      <p:cxnSp>
        <p:nvCxnSpPr>
          <p:cNvPr id="947" name="Google Shape;947;p77"/>
          <p:cNvCxnSpPr>
            <a:stCxn id="944" idx="3"/>
            <a:endCxn id="888" idx="1"/>
          </p:cNvCxnSpPr>
          <p:nvPr/>
        </p:nvCxnSpPr>
        <p:spPr>
          <a:xfrm>
            <a:off x="3563165" y="2432830"/>
            <a:ext cx="266400" cy="699900"/>
          </a:xfrm>
          <a:prstGeom prst="bentConnector3">
            <a:avLst>
              <a:gd name="adj1" fmla="val 24018"/>
            </a:avLst>
          </a:prstGeom>
          <a:noFill/>
          <a:ln w="19050" cap="flat" cmpd="sng">
            <a:solidFill>
              <a:srgbClr val="7F7F7F"/>
            </a:solidFill>
            <a:prstDash val="solid"/>
            <a:round/>
            <a:headEnd type="none" w="sm" len="sm"/>
            <a:tailEnd type="triangle" w="med" len="med"/>
          </a:ln>
        </p:spPr>
      </p:cxnSp>
      <p:cxnSp>
        <p:nvCxnSpPr>
          <p:cNvPr id="948" name="Google Shape;948;p77"/>
          <p:cNvCxnSpPr>
            <a:stCxn id="901" idx="3"/>
            <a:endCxn id="904" idx="1"/>
          </p:cNvCxnSpPr>
          <p:nvPr/>
        </p:nvCxnSpPr>
        <p:spPr>
          <a:xfrm>
            <a:off x="2468863" y="3132632"/>
            <a:ext cx="266400" cy="0"/>
          </a:xfrm>
          <a:prstGeom prst="straightConnector1">
            <a:avLst/>
          </a:prstGeom>
          <a:noFill/>
          <a:ln w="19050" cap="flat" cmpd="sng">
            <a:solidFill>
              <a:srgbClr val="7F7F7F"/>
            </a:solidFill>
            <a:prstDash val="solid"/>
            <a:round/>
            <a:headEnd type="none" w="sm" len="sm"/>
            <a:tailEnd type="triangle" w="med" len="med"/>
          </a:ln>
        </p:spPr>
      </p:cxnSp>
      <p:cxnSp>
        <p:nvCxnSpPr>
          <p:cNvPr id="949" name="Google Shape;949;p77"/>
          <p:cNvCxnSpPr>
            <a:stCxn id="886" idx="2"/>
            <a:endCxn id="893" idx="1"/>
          </p:cNvCxnSpPr>
          <p:nvPr/>
        </p:nvCxnSpPr>
        <p:spPr>
          <a:xfrm rot="-5400000" flipH="1">
            <a:off x="379161" y="3266230"/>
            <a:ext cx="1847400" cy="684600"/>
          </a:xfrm>
          <a:prstGeom prst="bentConnector2">
            <a:avLst/>
          </a:prstGeom>
          <a:noFill/>
          <a:ln w="19050" cap="flat" cmpd="sng">
            <a:solidFill>
              <a:srgbClr val="7F7F7F"/>
            </a:solidFill>
            <a:prstDash val="solid"/>
            <a:round/>
            <a:headEnd type="none" w="sm" len="sm"/>
            <a:tailEnd type="triangle" w="med" len="med"/>
          </a:ln>
        </p:spPr>
      </p:cxnSp>
      <p:cxnSp>
        <p:nvCxnSpPr>
          <p:cNvPr id="950" name="Google Shape;950;p77"/>
          <p:cNvCxnSpPr>
            <a:stCxn id="883" idx="0"/>
            <a:endCxn id="905" idx="2"/>
          </p:cNvCxnSpPr>
          <p:nvPr/>
        </p:nvCxnSpPr>
        <p:spPr>
          <a:xfrm rot="5400000" flipH="1">
            <a:off x="5409806" y="3312431"/>
            <a:ext cx="900000" cy="1044300"/>
          </a:xfrm>
          <a:prstGeom prst="bentConnector3">
            <a:avLst>
              <a:gd name="adj1" fmla="val 49997"/>
            </a:avLst>
          </a:prstGeom>
          <a:noFill/>
          <a:ln w="19050" cap="flat" cmpd="sng">
            <a:solidFill>
              <a:srgbClr val="7F7F7F"/>
            </a:solidFill>
            <a:prstDash val="solid"/>
            <a:round/>
            <a:headEnd type="none" w="sm" len="sm"/>
            <a:tailEnd type="triangle" w="med" len="med"/>
          </a:ln>
        </p:spPr>
      </p:cxnSp>
      <p:cxnSp>
        <p:nvCxnSpPr>
          <p:cNvPr id="951" name="Google Shape;951;p77"/>
          <p:cNvCxnSpPr>
            <a:stCxn id="930" idx="2"/>
            <a:endCxn id="888" idx="0"/>
          </p:cNvCxnSpPr>
          <p:nvPr/>
        </p:nvCxnSpPr>
        <p:spPr>
          <a:xfrm rot="-5400000" flipH="1">
            <a:off x="3796017" y="2432479"/>
            <a:ext cx="895500" cy="600"/>
          </a:xfrm>
          <a:prstGeom prst="bentConnector3">
            <a:avLst>
              <a:gd name="adj1" fmla="val 50006"/>
            </a:avLst>
          </a:prstGeom>
          <a:noFill/>
          <a:ln w="19050" cap="flat" cmpd="sng">
            <a:solidFill>
              <a:srgbClr val="7F7F7F"/>
            </a:solidFill>
            <a:prstDash val="solid"/>
            <a:round/>
            <a:headEnd type="none" w="sm" len="sm"/>
            <a:tailEnd type="triangle" w="med" len="med"/>
          </a:ln>
        </p:spPr>
      </p:cxnSp>
      <p:cxnSp>
        <p:nvCxnSpPr>
          <p:cNvPr id="952" name="Google Shape;952;p77"/>
          <p:cNvCxnSpPr>
            <a:stCxn id="934" idx="3"/>
            <a:endCxn id="889" idx="1"/>
          </p:cNvCxnSpPr>
          <p:nvPr/>
        </p:nvCxnSpPr>
        <p:spPr>
          <a:xfrm rot="10800000" flipH="1">
            <a:off x="6846071" y="2432732"/>
            <a:ext cx="266400" cy="699900"/>
          </a:xfrm>
          <a:prstGeom prst="bentConnector3">
            <a:avLst>
              <a:gd name="adj1" fmla="val 23622"/>
            </a:avLst>
          </a:prstGeom>
          <a:noFill/>
          <a:ln w="19050" cap="flat" cmpd="sng">
            <a:solidFill>
              <a:srgbClr val="7F7F7F"/>
            </a:solidFill>
            <a:prstDash val="solid"/>
            <a:round/>
            <a:headEnd type="none" w="sm" len="sm"/>
            <a:tailEnd type="triangle" w="med" len="med"/>
          </a:ln>
        </p:spPr>
      </p:cxnSp>
      <p:cxnSp>
        <p:nvCxnSpPr>
          <p:cNvPr id="953" name="Google Shape;953;p77"/>
          <p:cNvCxnSpPr>
            <a:stCxn id="895" idx="0"/>
            <a:endCxn id="888" idx="2"/>
          </p:cNvCxnSpPr>
          <p:nvPr/>
        </p:nvCxnSpPr>
        <p:spPr>
          <a:xfrm rot="-5400000">
            <a:off x="3250265" y="3283670"/>
            <a:ext cx="892200" cy="1094400"/>
          </a:xfrm>
          <a:prstGeom prst="bentConnector3">
            <a:avLst>
              <a:gd name="adj1" fmla="val 11709"/>
            </a:avLst>
          </a:prstGeom>
          <a:noFill/>
          <a:ln w="19050" cap="flat" cmpd="sng">
            <a:solidFill>
              <a:srgbClr val="7F7F7F"/>
            </a:solidFill>
            <a:prstDash val="solid"/>
            <a:round/>
            <a:headEnd type="none" w="sm" len="sm"/>
            <a:tailEnd type="triangle" w="med" len="med"/>
          </a:ln>
        </p:spPr>
      </p:cxnSp>
      <p:cxnSp>
        <p:nvCxnSpPr>
          <p:cNvPr id="954" name="Google Shape;954;p77"/>
          <p:cNvCxnSpPr>
            <a:stCxn id="895" idx="2"/>
            <a:endCxn id="883" idx="2"/>
          </p:cNvCxnSpPr>
          <p:nvPr/>
        </p:nvCxnSpPr>
        <p:spPr>
          <a:xfrm rot="-5400000" flipH="1">
            <a:off x="4761815" y="3168320"/>
            <a:ext cx="7500" cy="3232800"/>
          </a:xfrm>
          <a:prstGeom prst="bentConnector3">
            <a:avLst>
              <a:gd name="adj1" fmla="val 3276480"/>
            </a:avLst>
          </a:prstGeom>
          <a:noFill/>
          <a:ln w="19050" cap="flat" cmpd="sng">
            <a:solidFill>
              <a:srgbClr val="7F7F7F"/>
            </a:solidFill>
            <a:prstDash val="solid"/>
            <a:round/>
            <a:headEnd type="none" w="sm" len="sm"/>
            <a:tailEnd type="triangle" w="med" len="med"/>
          </a:ln>
        </p:spPr>
      </p:cxnSp>
      <p:cxnSp>
        <p:nvCxnSpPr>
          <p:cNvPr id="955" name="Google Shape;955;p77"/>
          <p:cNvCxnSpPr>
            <a:stCxn id="888" idx="3"/>
            <a:endCxn id="890" idx="1"/>
          </p:cNvCxnSpPr>
          <p:nvPr/>
        </p:nvCxnSpPr>
        <p:spPr>
          <a:xfrm>
            <a:off x="4657467" y="3132632"/>
            <a:ext cx="266400" cy="1396200"/>
          </a:xfrm>
          <a:prstGeom prst="bentConnector3">
            <a:avLst>
              <a:gd name="adj1" fmla="val 27424"/>
            </a:avLst>
          </a:prstGeom>
          <a:noFill/>
          <a:ln w="19050" cap="flat" cmpd="sng">
            <a:solidFill>
              <a:srgbClr val="7F7F7F"/>
            </a:solidFill>
            <a:prstDash val="solid"/>
            <a:round/>
            <a:headEnd type="none" w="sm" len="sm"/>
            <a:tailEnd type="triangle" w="med" len="med"/>
          </a:ln>
        </p:spPr>
      </p:cxnSp>
      <p:cxnSp>
        <p:nvCxnSpPr>
          <p:cNvPr id="956" name="Google Shape;956;p77"/>
          <p:cNvCxnSpPr>
            <a:stCxn id="938" idx="3"/>
            <a:endCxn id="888" idx="1"/>
          </p:cNvCxnSpPr>
          <p:nvPr/>
        </p:nvCxnSpPr>
        <p:spPr>
          <a:xfrm rot="10800000" flipH="1">
            <a:off x="3563165" y="3132533"/>
            <a:ext cx="266400" cy="699900"/>
          </a:xfrm>
          <a:prstGeom prst="bentConnector3">
            <a:avLst>
              <a:gd name="adj1" fmla="val 24018"/>
            </a:avLst>
          </a:prstGeom>
          <a:noFill/>
          <a:ln w="19050" cap="flat" cmpd="sng">
            <a:solidFill>
              <a:srgbClr val="7F7F7F"/>
            </a:solidFill>
            <a:prstDash val="solid"/>
            <a:round/>
            <a:headEnd type="none" w="sm" len="sm"/>
            <a:tailEnd type="triangle" w="med" len="med"/>
          </a:ln>
        </p:spPr>
      </p:cxnSp>
      <p:cxnSp>
        <p:nvCxnSpPr>
          <p:cNvPr id="957" name="Google Shape;957;p77"/>
          <p:cNvCxnSpPr>
            <a:stCxn id="925" idx="0"/>
            <a:endCxn id="880" idx="3"/>
          </p:cNvCxnSpPr>
          <p:nvPr/>
        </p:nvCxnSpPr>
        <p:spPr>
          <a:xfrm rot="5400000" flipH="1">
            <a:off x="7078650" y="1500400"/>
            <a:ext cx="61500" cy="526500"/>
          </a:xfrm>
          <a:prstGeom prst="bentConnector2">
            <a:avLst/>
          </a:prstGeom>
          <a:noFill/>
          <a:ln w="19050" cap="flat" cmpd="sng">
            <a:solidFill>
              <a:srgbClr val="7F7F7F"/>
            </a:solidFill>
            <a:prstDash val="solid"/>
            <a:round/>
            <a:headEnd type="none" w="sm" len="sm"/>
            <a:tailEnd type="triangle" w="med" len="med"/>
          </a:ln>
        </p:spPr>
      </p:cxnSp>
      <p:cxnSp>
        <p:nvCxnSpPr>
          <p:cNvPr id="958" name="Google Shape;958;p77"/>
          <p:cNvCxnSpPr>
            <a:stCxn id="934" idx="3"/>
            <a:endCxn id="927" idx="1"/>
          </p:cNvCxnSpPr>
          <p:nvPr/>
        </p:nvCxnSpPr>
        <p:spPr>
          <a:xfrm>
            <a:off x="6846071" y="3132632"/>
            <a:ext cx="266400" cy="699900"/>
          </a:xfrm>
          <a:prstGeom prst="bentConnector3">
            <a:avLst>
              <a:gd name="adj1" fmla="val 23622"/>
            </a:avLst>
          </a:prstGeom>
          <a:noFill/>
          <a:ln w="19050" cap="flat" cmpd="sng">
            <a:solidFill>
              <a:srgbClr val="7F7F7F"/>
            </a:solidFill>
            <a:prstDash val="solid"/>
            <a:round/>
            <a:headEnd type="none" w="sm" len="sm"/>
            <a:tailEnd type="triangle" w="med" len="med"/>
          </a:ln>
        </p:spPr>
      </p:cxnSp>
      <p:cxnSp>
        <p:nvCxnSpPr>
          <p:cNvPr id="959" name="Google Shape;959;p77"/>
          <p:cNvCxnSpPr>
            <a:stCxn id="934" idx="3"/>
            <a:endCxn id="926" idx="1"/>
          </p:cNvCxnSpPr>
          <p:nvPr/>
        </p:nvCxnSpPr>
        <p:spPr>
          <a:xfrm>
            <a:off x="6846071" y="3132632"/>
            <a:ext cx="266400" cy="0"/>
          </a:xfrm>
          <a:prstGeom prst="straightConnector1">
            <a:avLst/>
          </a:prstGeom>
          <a:noFill/>
          <a:ln w="19050" cap="flat" cmpd="sng">
            <a:solidFill>
              <a:srgbClr val="7F7F7F"/>
            </a:solidFill>
            <a:prstDash val="solid"/>
            <a:round/>
            <a:headEnd type="none" w="sm" len="sm"/>
            <a:tailEnd type="triangle" w="med" len="med"/>
          </a:ln>
        </p:spPr>
      </p:cxnSp>
      <p:sp>
        <p:nvSpPr>
          <p:cNvPr id="960" name="Google Shape;960;p77"/>
          <p:cNvSpPr/>
          <p:nvPr/>
        </p:nvSpPr>
        <p:spPr>
          <a:xfrm>
            <a:off x="5964582" y="299875"/>
            <a:ext cx="252000" cy="253200"/>
          </a:xfrm>
          <a:prstGeom prst="rect">
            <a:avLst/>
          </a:prstGeom>
          <a:solidFill>
            <a:srgbClr val="1226B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Calibri"/>
              <a:ea typeface="Calibri"/>
              <a:cs typeface="Calibri"/>
              <a:sym typeface="Calibri"/>
            </a:endParaRPr>
          </a:p>
        </p:txBody>
      </p:sp>
      <p:sp>
        <p:nvSpPr>
          <p:cNvPr id="961" name="Google Shape;961;p77"/>
          <p:cNvSpPr/>
          <p:nvPr/>
        </p:nvSpPr>
        <p:spPr>
          <a:xfrm>
            <a:off x="4928675" y="299875"/>
            <a:ext cx="252000" cy="253200"/>
          </a:xfrm>
          <a:prstGeom prst="rect">
            <a:avLst/>
          </a:prstGeom>
          <a:solidFill>
            <a:srgbClr val="3CDB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Calibri"/>
              <a:ea typeface="Calibri"/>
              <a:cs typeface="Calibri"/>
              <a:sym typeface="Calibri"/>
            </a:endParaRPr>
          </a:p>
        </p:txBody>
      </p:sp>
      <p:sp>
        <p:nvSpPr>
          <p:cNvPr id="962" name="Google Shape;962;p77"/>
          <p:cNvSpPr txBox="1"/>
          <p:nvPr/>
        </p:nvSpPr>
        <p:spPr>
          <a:xfrm>
            <a:off x="371905" y="183675"/>
            <a:ext cx="8406000" cy="6465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3000" b="1">
                <a:solidFill>
                  <a:schemeClr val="lt1"/>
                </a:solidFill>
                <a:latin typeface="Roboto"/>
                <a:ea typeface="Roboto"/>
                <a:cs typeface="Roboto"/>
                <a:sym typeface="Roboto"/>
              </a:rPr>
              <a:t>Theory of Change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pic>
        <p:nvPicPr>
          <p:cNvPr id="963" name="Google Shape;963;p77"/>
          <p:cNvPicPr preferRelativeResize="0"/>
          <p:nvPr/>
        </p:nvPicPr>
        <p:blipFill>
          <a:blip r:embed="rId2">
            <a:alphaModFix/>
          </a:blip>
          <a:stretch>
            <a:fillRect/>
          </a:stretch>
        </p:blipFill>
        <p:spPr>
          <a:xfrm>
            <a:off x="7047225" y="4569475"/>
            <a:ext cx="1725954" cy="465425"/>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ustom Layout 3 1">
  <p:cSld name="CUSTOM_15_1">
    <p:spTree>
      <p:nvGrpSpPr>
        <p:cNvPr id="1" name="Shape 964"/>
        <p:cNvGrpSpPr/>
        <p:nvPr/>
      </p:nvGrpSpPr>
      <p:grpSpPr>
        <a:xfrm>
          <a:off x="0" y="0"/>
          <a:ext cx="0" cy="0"/>
          <a:chOff x="0" y="0"/>
          <a:chExt cx="0" cy="0"/>
        </a:xfrm>
      </p:grpSpPr>
      <p:sp>
        <p:nvSpPr>
          <p:cNvPr id="965" name="Google Shape;965;p7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66" name="Google Shape;966;p78"/>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
        <p:nvSpPr>
          <p:cNvPr id="967" name="Google Shape;967;p78"/>
          <p:cNvSpPr txBox="1"/>
          <p:nvPr/>
        </p:nvSpPr>
        <p:spPr>
          <a:xfrm>
            <a:off x="373250" y="44725"/>
            <a:ext cx="8403900" cy="93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latin typeface="Roboto"/>
                <a:ea typeface="Roboto"/>
                <a:cs typeface="Roboto"/>
                <a:sym typeface="Roboto"/>
              </a:rPr>
              <a:t>Impact: Western Cape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968" name="Google Shape;968;p78"/>
          <p:cNvSpPr/>
          <p:nvPr/>
        </p:nvSpPr>
        <p:spPr>
          <a:xfrm>
            <a:off x="6272350" y="984325"/>
            <a:ext cx="2520000" cy="3645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8"/>
          <p:cNvSpPr/>
          <p:nvPr/>
        </p:nvSpPr>
        <p:spPr>
          <a:xfrm>
            <a:off x="3656850" y="984325"/>
            <a:ext cx="2520000" cy="3645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78"/>
          <p:cNvSpPr/>
          <p:nvPr/>
        </p:nvSpPr>
        <p:spPr>
          <a:xfrm>
            <a:off x="376525" y="984325"/>
            <a:ext cx="3184800" cy="3645000"/>
          </a:xfrm>
          <a:prstGeom prst="rect">
            <a:avLst/>
          </a:prstGeom>
          <a:solidFill>
            <a:schemeClr val="lt2"/>
          </a:solidFill>
          <a:ln>
            <a:noFill/>
          </a:ln>
        </p:spPr>
        <p:txBody>
          <a:bodyPr spcFirstLastPara="1" wrap="square" lIns="91425" tIns="91425" rIns="91425" bIns="91425" anchor="t" anchorCtr="0">
            <a:noAutofit/>
          </a:bodyPr>
          <a:lstStyle/>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4 Click schools wrote the </a:t>
            </a:r>
            <a:r>
              <a:rPr lang="en-GB" sz="1800" b="1">
                <a:solidFill>
                  <a:schemeClr val="dk2"/>
                </a:solidFill>
                <a:latin typeface="Roboto"/>
                <a:ea typeface="Roboto"/>
                <a:cs typeface="Roboto"/>
                <a:sym typeface="Roboto"/>
              </a:rPr>
              <a:t>grade 6 English </a:t>
            </a:r>
            <a:r>
              <a:rPr lang="en-GB" sz="1800" b="1">
                <a:solidFill>
                  <a:srgbClr val="FFFFFF"/>
                </a:solidFill>
                <a:latin typeface="Roboto"/>
                <a:ea typeface="Roboto"/>
                <a:cs typeface="Roboto"/>
                <a:sym typeface="Roboto"/>
              </a:rPr>
              <a:t>systemic test </a:t>
            </a:r>
            <a:r>
              <a:rPr lang="en-GB" sz="1800">
                <a:solidFill>
                  <a:srgbClr val="FFFFFF"/>
                </a:solidFill>
                <a:latin typeface="Roboto"/>
                <a:ea typeface="Roboto"/>
                <a:cs typeface="Roboto"/>
                <a:sym typeface="Roboto"/>
              </a:rPr>
              <a:t>in 2019</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Learners spent on average</a:t>
            </a:r>
            <a:r>
              <a:rPr lang="en-GB" sz="1800">
                <a:solidFill>
                  <a:schemeClr val="dk2"/>
                </a:solidFill>
                <a:latin typeface="Roboto"/>
                <a:ea typeface="Roboto"/>
                <a:cs typeface="Roboto"/>
                <a:sym typeface="Roboto"/>
              </a:rPr>
              <a:t> </a:t>
            </a:r>
            <a:r>
              <a:rPr lang="en-GB" sz="1800" b="1">
                <a:solidFill>
                  <a:schemeClr val="dk2"/>
                </a:solidFill>
                <a:latin typeface="Roboto"/>
                <a:ea typeface="Roboto"/>
                <a:cs typeface="Roboto"/>
                <a:sym typeface="Roboto"/>
              </a:rPr>
              <a:t>35 hours</a:t>
            </a:r>
            <a:r>
              <a:rPr lang="en-GB" sz="1800">
                <a:solidFill>
                  <a:schemeClr val="dk2"/>
                </a:solidFill>
                <a:latin typeface="Roboto"/>
                <a:ea typeface="Roboto"/>
                <a:cs typeface="Roboto"/>
                <a:sym typeface="Roboto"/>
              </a:rPr>
              <a:t> </a:t>
            </a:r>
            <a:r>
              <a:rPr lang="en-GB" sz="1800">
                <a:solidFill>
                  <a:srgbClr val="FFFFFF"/>
                </a:solidFill>
                <a:latin typeface="Roboto"/>
                <a:ea typeface="Roboto"/>
                <a:cs typeface="Roboto"/>
                <a:sym typeface="Roboto"/>
              </a:rPr>
              <a:t>on the software during 2018 &amp; 2019</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From a lower base, </a:t>
            </a:r>
            <a:r>
              <a:rPr lang="en-GB" sz="1800" b="1">
                <a:solidFill>
                  <a:schemeClr val="dk2"/>
                </a:solidFill>
                <a:latin typeface="Roboto"/>
                <a:ea typeface="Roboto"/>
                <a:cs typeface="Roboto"/>
                <a:sym typeface="Roboto"/>
              </a:rPr>
              <a:t>Click learners significantly outperformed the provincial averages </a:t>
            </a:r>
            <a:endParaRPr sz="1800">
              <a:solidFill>
                <a:schemeClr val="dk2"/>
              </a:solidFill>
              <a:latin typeface="Roboto"/>
              <a:ea typeface="Roboto"/>
              <a:cs typeface="Roboto"/>
              <a:sym typeface="Roboto"/>
            </a:endParaRPr>
          </a:p>
        </p:txBody>
      </p:sp>
      <p:sp>
        <p:nvSpPr>
          <p:cNvPr id="971" name="Google Shape;971;p78"/>
          <p:cNvSpPr txBox="1"/>
          <p:nvPr/>
        </p:nvSpPr>
        <p:spPr>
          <a:xfrm>
            <a:off x="6257149" y="1094850"/>
            <a:ext cx="252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rgbClr val="001E50"/>
                </a:solidFill>
                <a:latin typeface="Roboto"/>
                <a:ea typeface="Roboto"/>
                <a:cs typeface="Roboto"/>
                <a:sym typeface="Roboto"/>
              </a:rPr>
              <a:t>Gr 6 Average English Marks</a:t>
            </a:r>
            <a:endParaRPr sz="1600" b="1">
              <a:solidFill>
                <a:srgbClr val="001E50"/>
              </a:solidFill>
              <a:latin typeface="Roboto"/>
              <a:ea typeface="Roboto"/>
              <a:cs typeface="Roboto"/>
              <a:sym typeface="Roboto"/>
            </a:endParaRPr>
          </a:p>
        </p:txBody>
      </p:sp>
      <p:grpSp>
        <p:nvGrpSpPr>
          <p:cNvPr id="972" name="Google Shape;972;p78"/>
          <p:cNvGrpSpPr/>
          <p:nvPr/>
        </p:nvGrpSpPr>
        <p:grpSpPr>
          <a:xfrm>
            <a:off x="3711087" y="1944523"/>
            <a:ext cx="2284038" cy="2179475"/>
            <a:chOff x="3639099" y="1845348"/>
            <a:chExt cx="2284038" cy="2179475"/>
          </a:xfrm>
        </p:grpSpPr>
        <p:pic>
          <p:nvPicPr>
            <p:cNvPr id="973" name="Google Shape;973;p78" title="Chart"/>
            <p:cNvPicPr preferRelativeResize="0"/>
            <p:nvPr/>
          </p:nvPicPr>
          <p:blipFill rotWithShape="1">
            <a:blip r:embed="rId2">
              <a:alphaModFix/>
            </a:blip>
            <a:srcRect l="12814" r="14043"/>
            <a:stretch/>
          </p:blipFill>
          <p:spPr>
            <a:xfrm>
              <a:off x="3885362" y="1845348"/>
              <a:ext cx="2037775" cy="2179475"/>
            </a:xfrm>
            <a:prstGeom prst="rect">
              <a:avLst/>
            </a:prstGeom>
            <a:noFill/>
            <a:ln>
              <a:noFill/>
            </a:ln>
          </p:spPr>
        </p:pic>
        <p:sp>
          <p:nvSpPr>
            <p:cNvPr id="974" name="Google Shape;974;p78"/>
            <p:cNvSpPr txBox="1"/>
            <p:nvPr/>
          </p:nvSpPr>
          <p:spPr>
            <a:xfrm>
              <a:off x="4847834" y="2155875"/>
              <a:ext cx="87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001E50"/>
                  </a:solidFill>
                  <a:latin typeface="Roboto"/>
                  <a:ea typeface="Roboto"/>
                  <a:cs typeface="Roboto"/>
                  <a:sym typeface="Roboto"/>
                </a:rPr>
                <a:t>+11%</a:t>
              </a:r>
              <a:endParaRPr>
                <a:solidFill>
                  <a:srgbClr val="001E50"/>
                </a:solidFill>
                <a:latin typeface="Roboto"/>
                <a:ea typeface="Roboto"/>
                <a:cs typeface="Roboto"/>
                <a:sym typeface="Roboto"/>
              </a:endParaRPr>
            </a:p>
          </p:txBody>
        </p:sp>
        <p:cxnSp>
          <p:nvCxnSpPr>
            <p:cNvPr id="975" name="Google Shape;975;p78"/>
            <p:cNvCxnSpPr/>
            <p:nvPr/>
          </p:nvCxnSpPr>
          <p:spPr>
            <a:xfrm rot="10800000" flipH="1">
              <a:off x="4019900" y="2293350"/>
              <a:ext cx="304800" cy="828600"/>
            </a:xfrm>
            <a:prstGeom prst="straightConnector1">
              <a:avLst/>
            </a:prstGeom>
            <a:noFill/>
            <a:ln w="9525" cap="flat" cmpd="sng">
              <a:solidFill>
                <a:srgbClr val="FF1EB4"/>
              </a:solidFill>
              <a:prstDash val="solid"/>
              <a:round/>
              <a:headEnd type="none" w="med" len="med"/>
              <a:tailEnd type="triangle" w="med" len="med"/>
            </a:ln>
          </p:spPr>
        </p:cxnSp>
        <p:cxnSp>
          <p:nvCxnSpPr>
            <p:cNvPr id="976" name="Google Shape;976;p78"/>
            <p:cNvCxnSpPr/>
            <p:nvPr/>
          </p:nvCxnSpPr>
          <p:spPr>
            <a:xfrm rot="10800000" flipH="1">
              <a:off x="5097075" y="2423350"/>
              <a:ext cx="330900" cy="187800"/>
            </a:xfrm>
            <a:prstGeom prst="straightConnector1">
              <a:avLst/>
            </a:prstGeom>
            <a:noFill/>
            <a:ln w="9525" cap="flat" cmpd="sng">
              <a:solidFill>
                <a:srgbClr val="001E50"/>
              </a:solidFill>
              <a:prstDash val="solid"/>
              <a:round/>
              <a:headEnd type="none" w="med" len="med"/>
              <a:tailEnd type="triangle" w="med" len="med"/>
            </a:ln>
          </p:spPr>
        </p:cxnSp>
        <p:sp>
          <p:nvSpPr>
            <p:cNvPr id="977" name="Google Shape;977;p78"/>
            <p:cNvSpPr txBox="1"/>
            <p:nvPr/>
          </p:nvSpPr>
          <p:spPr>
            <a:xfrm>
              <a:off x="3639099" y="2272475"/>
              <a:ext cx="68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F1EB4"/>
                  </a:solidFill>
                  <a:latin typeface="Roboto"/>
                  <a:ea typeface="Roboto"/>
                  <a:cs typeface="Roboto"/>
                  <a:sym typeface="Roboto"/>
                </a:rPr>
                <a:t>+66%</a:t>
              </a:r>
              <a:endParaRPr b="1">
                <a:solidFill>
                  <a:srgbClr val="FF1EB4"/>
                </a:solidFill>
                <a:latin typeface="Roboto"/>
                <a:ea typeface="Roboto"/>
                <a:cs typeface="Roboto"/>
                <a:sym typeface="Roboto"/>
              </a:endParaRPr>
            </a:p>
          </p:txBody>
        </p:sp>
      </p:grpSp>
      <p:grpSp>
        <p:nvGrpSpPr>
          <p:cNvPr id="978" name="Google Shape;978;p78"/>
          <p:cNvGrpSpPr/>
          <p:nvPr/>
        </p:nvGrpSpPr>
        <p:grpSpPr>
          <a:xfrm>
            <a:off x="6322524" y="1963300"/>
            <a:ext cx="2292401" cy="2093775"/>
            <a:chOff x="6322524" y="1810900"/>
            <a:chExt cx="2292401" cy="2093775"/>
          </a:xfrm>
        </p:grpSpPr>
        <p:pic>
          <p:nvPicPr>
            <p:cNvPr id="979" name="Google Shape;979;p78" title="Chart"/>
            <p:cNvPicPr preferRelativeResize="0"/>
            <p:nvPr/>
          </p:nvPicPr>
          <p:blipFill rotWithShape="1">
            <a:blip r:embed="rId3">
              <a:alphaModFix/>
            </a:blip>
            <a:srcRect l="13743" r="13114"/>
            <a:stretch/>
          </p:blipFill>
          <p:spPr>
            <a:xfrm>
              <a:off x="6577150" y="1810900"/>
              <a:ext cx="2037775" cy="2093775"/>
            </a:xfrm>
            <a:prstGeom prst="rect">
              <a:avLst/>
            </a:prstGeom>
            <a:noFill/>
            <a:ln>
              <a:noFill/>
            </a:ln>
          </p:spPr>
        </p:pic>
        <p:cxnSp>
          <p:nvCxnSpPr>
            <p:cNvPr id="980" name="Google Shape;980;p78"/>
            <p:cNvCxnSpPr/>
            <p:nvPr/>
          </p:nvCxnSpPr>
          <p:spPr>
            <a:xfrm rot="10800000" flipH="1">
              <a:off x="6693613" y="2258400"/>
              <a:ext cx="313200" cy="321900"/>
            </a:xfrm>
            <a:prstGeom prst="straightConnector1">
              <a:avLst/>
            </a:prstGeom>
            <a:noFill/>
            <a:ln w="9525" cap="flat" cmpd="sng">
              <a:solidFill>
                <a:srgbClr val="FF1EB4"/>
              </a:solidFill>
              <a:prstDash val="solid"/>
              <a:round/>
              <a:headEnd type="none" w="med" len="med"/>
              <a:tailEnd type="triangle" w="med" len="med"/>
            </a:ln>
          </p:spPr>
        </p:cxnSp>
        <p:cxnSp>
          <p:nvCxnSpPr>
            <p:cNvPr id="981" name="Google Shape;981;p78"/>
            <p:cNvCxnSpPr/>
            <p:nvPr/>
          </p:nvCxnSpPr>
          <p:spPr>
            <a:xfrm rot="10800000" flipH="1">
              <a:off x="7823125" y="2186700"/>
              <a:ext cx="339900" cy="71700"/>
            </a:xfrm>
            <a:prstGeom prst="straightConnector1">
              <a:avLst/>
            </a:prstGeom>
            <a:noFill/>
            <a:ln w="9525" cap="flat" cmpd="sng">
              <a:solidFill>
                <a:srgbClr val="001E50"/>
              </a:solidFill>
              <a:prstDash val="solid"/>
              <a:round/>
              <a:headEnd type="none" w="med" len="med"/>
              <a:tailEnd type="triangle" w="med" len="med"/>
            </a:ln>
          </p:spPr>
        </p:cxnSp>
        <p:sp>
          <p:nvSpPr>
            <p:cNvPr id="982" name="Google Shape;982;p78"/>
            <p:cNvSpPr txBox="1"/>
            <p:nvPr/>
          </p:nvSpPr>
          <p:spPr>
            <a:xfrm>
              <a:off x="6322524" y="2146925"/>
              <a:ext cx="68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F1EB4"/>
                  </a:solidFill>
                  <a:latin typeface="Roboto"/>
                  <a:ea typeface="Roboto"/>
                  <a:cs typeface="Roboto"/>
                  <a:sym typeface="Roboto"/>
                </a:rPr>
                <a:t>+21%</a:t>
              </a:r>
              <a:endParaRPr b="1">
                <a:solidFill>
                  <a:srgbClr val="FF1EB4"/>
                </a:solidFill>
                <a:latin typeface="Roboto"/>
                <a:ea typeface="Roboto"/>
                <a:cs typeface="Roboto"/>
                <a:sym typeface="Roboto"/>
              </a:endParaRPr>
            </a:p>
          </p:txBody>
        </p:sp>
        <p:sp>
          <p:nvSpPr>
            <p:cNvPr id="983" name="Google Shape;983;p78"/>
            <p:cNvSpPr txBox="1"/>
            <p:nvPr/>
          </p:nvSpPr>
          <p:spPr>
            <a:xfrm>
              <a:off x="7692327" y="1868325"/>
              <a:ext cx="60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001E50"/>
                  </a:solidFill>
                  <a:latin typeface="Roboto"/>
                  <a:ea typeface="Roboto"/>
                  <a:cs typeface="Roboto"/>
                  <a:sym typeface="Roboto"/>
                </a:rPr>
                <a:t>+4%</a:t>
              </a:r>
              <a:endParaRPr>
                <a:solidFill>
                  <a:srgbClr val="001E50"/>
                </a:solidFill>
                <a:latin typeface="Roboto"/>
                <a:ea typeface="Roboto"/>
                <a:cs typeface="Roboto"/>
                <a:sym typeface="Roboto"/>
              </a:endParaRPr>
            </a:p>
          </p:txBody>
        </p:sp>
      </p:grpSp>
      <p:sp>
        <p:nvSpPr>
          <p:cNvPr id="984" name="Google Shape;984;p78"/>
          <p:cNvSpPr txBox="1"/>
          <p:nvPr/>
        </p:nvSpPr>
        <p:spPr>
          <a:xfrm>
            <a:off x="3656850" y="1094775"/>
            <a:ext cx="252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rgbClr val="001E50"/>
                </a:solidFill>
                <a:latin typeface="Roboto"/>
                <a:ea typeface="Roboto"/>
                <a:cs typeface="Roboto"/>
                <a:sym typeface="Roboto"/>
              </a:rPr>
              <a:t>% Gr 6 Learners Passing English</a:t>
            </a:r>
            <a:endParaRPr sz="1600" b="1">
              <a:solidFill>
                <a:srgbClr val="001E50"/>
              </a:solidFill>
              <a:latin typeface="Roboto"/>
              <a:ea typeface="Roboto"/>
              <a:cs typeface="Roboto"/>
              <a:sym typeface="Roboto"/>
            </a:endParaRPr>
          </a:p>
        </p:txBody>
      </p:sp>
      <p:sp>
        <p:nvSpPr>
          <p:cNvPr id="985" name="Google Shape;985;p7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ustom Layout 3 1 1">
  <p:cSld name="CUSTOM_15_1_1">
    <p:bg>
      <p:bgPr>
        <a:solidFill>
          <a:schemeClr val="dk1"/>
        </a:solidFill>
        <a:effectLst/>
      </p:bgPr>
    </p:bg>
    <p:spTree>
      <p:nvGrpSpPr>
        <p:cNvPr id="1" name="Shape 986"/>
        <p:cNvGrpSpPr/>
        <p:nvPr/>
      </p:nvGrpSpPr>
      <p:grpSpPr>
        <a:xfrm>
          <a:off x="0" y="0"/>
          <a:ext cx="0" cy="0"/>
          <a:chOff x="0" y="0"/>
          <a:chExt cx="0" cy="0"/>
        </a:xfrm>
      </p:grpSpPr>
      <p:sp>
        <p:nvSpPr>
          <p:cNvPr id="987" name="Google Shape;987;p7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88" name="Google Shape;988;p79"/>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
        <p:nvSpPr>
          <p:cNvPr id="989" name="Google Shape;989;p79"/>
          <p:cNvSpPr txBox="1"/>
          <p:nvPr/>
        </p:nvSpPr>
        <p:spPr>
          <a:xfrm>
            <a:off x="373250" y="44725"/>
            <a:ext cx="8403900" cy="93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lt1"/>
                </a:solidFill>
                <a:latin typeface="Roboto"/>
                <a:ea typeface="Roboto"/>
                <a:cs typeface="Roboto"/>
                <a:sym typeface="Roboto"/>
              </a:rPr>
              <a:t>Impact: Western Cape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990" name="Google Shape;990;p79"/>
          <p:cNvSpPr/>
          <p:nvPr/>
        </p:nvSpPr>
        <p:spPr>
          <a:xfrm>
            <a:off x="6272350" y="984325"/>
            <a:ext cx="2520000" cy="3645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9"/>
          <p:cNvSpPr/>
          <p:nvPr/>
        </p:nvSpPr>
        <p:spPr>
          <a:xfrm>
            <a:off x="3656850" y="984325"/>
            <a:ext cx="2520000" cy="3645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9"/>
          <p:cNvSpPr/>
          <p:nvPr/>
        </p:nvSpPr>
        <p:spPr>
          <a:xfrm>
            <a:off x="376525" y="984325"/>
            <a:ext cx="3184800" cy="3645000"/>
          </a:xfrm>
          <a:prstGeom prst="rect">
            <a:avLst/>
          </a:prstGeom>
          <a:solidFill>
            <a:schemeClr val="lt2"/>
          </a:solidFill>
          <a:ln>
            <a:noFill/>
          </a:ln>
        </p:spPr>
        <p:txBody>
          <a:bodyPr spcFirstLastPara="1" wrap="square" lIns="91425" tIns="91425" rIns="91425" bIns="91425" anchor="t" anchorCtr="0">
            <a:noAutofit/>
          </a:bodyPr>
          <a:lstStyle/>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4 Click schools wrote the </a:t>
            </a:r>
            <a:r>
              <a:rPr lang="en-GB" sz="1800" b="1">
                <a:solidFill>
                  <a:schemeClr val="dk2"/>
                </a:solidFill>
                <a:latin typeface="Roboto"/>
                <a:ea typeface="Roboto"/>
                <a:cs typeface="Roboto"/>
                <a:sym typeface="Roboto"/>
              </a:rPr>
              <a:t>grade 6 English </a:t>
            </a:r>
            <a:r>
              <a:rPr lang="en-GB" sz="1800" b="1">
                <a:solidFill>
                  <a:srgbClr val="FFFFFF"/>
                </a:solidFill>
                <a:latin typeface="Roboto"/>
                <a:ea typeface="Roboto"/>
                <a:cs typeface="Roboto"/>
                <a:sym typeface="Roboto"/>
              </a:rPr>
              <a:t>systemic test </a:t>
            </a:r>
            <a:r>
              <a:rPr lang="en-GB" sz="1800">
                <a:solidFill>
                  <a:srgbClr val="FFFFFF"/>
                </a:solidFill>
                <a:latin typeface="Roboto"/>
                <a:ea typeface="Roboto"/>
                <a:cs typeface="Roboto"/>
                <a:sym typeface="Roboto"/>
              </a:rPr>
              <a:t>in 2019</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Learners spent on average</a:t>
            </a:r>
            <a:r>
              <a:rPr lang="en-GB" sz="1800">
                <a:solidFill>
                  <a:schemeClr val="dk2"/>
                </a:solidFill>
                <a:latin typeface="Roboto"/>
                <a:ea typeface="Roboto"/>
                <a:cs typeface="Roboto"/>
                <a:sym typeface="Roboto"/>
              </a:rPr>
              <a:t> </a:t>
            </a:r>
            <a:r>
              <a:rPr lang="en-GB" sz="1800" b="1">
                <a:solidFill>
                  <a:schemeClr val="dk2"/>
                </a:solidFill>
                <a:latin typeface="Roboto"/>
                <a:ea typeface="Roboto"/>
                <a:cs typeface="Roboto"/>
                <a:sym typeface="Roboto"/>
              </a:rPr>
              <a:t>35 hours</a:t>
            </a:r>
            <a:r>
              <a:rPr lang="en-GB" sz="1800">
                <a:solidFill>
                  <a:schemeClr val="dk2"/>
                </a:solidFill>
                <a:latin typeface="Roboto"/>
                <a:ea typeface="Roboto"/>
                <a:cs typeface="Roboto"/>
                <a:sym typeface="Roboto"/>
              </a:rPr>
              <a:t> </a:t>
            </a:r>
            <a:r>
              <a:rPr lang="en-GB" sz="1800">
                <a:solidFill>
                  <a:srgbClr val="FFFFFF"/>
                </a:solidFill>
                <a:latin typeface="Roboto"/>
                <a:ea typeface="Roboto"/>
                <a:cs typeface="Roboto"/>
                <a:sym typeface="Roboto"/>
              </a:rPr>
              <a:t>on the software during 2018 &amp; 2019</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From a lower base, </a:t>
            </a:r>
            <a:r>
              <a:rPr lang="en-GB" sz="1800" b="1">
                <a:solidFill>
                  <a:schemeClr val="dk2"/>
                </a:solidFill>
                <a:latin typeface="Roboto"/>
                <a:ea typeface="Roboto"/>
                <a:cs typeface="Roboto"/>
                <a:sym typeface="Roboto"/>
              </a:rPr>
              <a:t>Click learners significantly outperformed the provincial averages </a:t>
            </a:r>
            <a:endParaRPr sz="1800">
              <a:solidFill>
                <a:schemeClr val="dk2"/>
              </a:solidFill>
              <a:latin typeface="Roboto"/>
              <a:ea typeface="Roboto"/>
              <a:cs typeface="Roboto"/>
              <a:sym typeface="Roboto"/>
            </a:endParaRPr>
          </a:p>
        </p:txBody>
      </p:sp>
      <p:sp>
        <p:nvSpPr>
          <p:cNvPr id="993" name="Google Shape;993;p79"/>
          <p:cNvSpPr txBox="1"/>
          <p:nvPr/>
        </p:nvSpPr>
        <p:spPr>
          <a:xfrm>
            <a:off x="6257149" y="1094850"/>
            <a:ext cx="252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rgbClr val="001E50"/>
                </a:solidFill>
                <a:latin typeface="Roboto"/>
                <a:ea typeface="Roboto"/>
                <a:cs typeface="Roboto"/>
                <a:sym typeface="Roboto"/>
              </a:rPr>
              <a:t>Gr 6 Average English Marks</a:t>
            </a:r>
            <a:endParaRPr sz="1600" b="1">
              <a:solidFill>
                <a:srgbClr val="001E50"/>
              </a:solidFill>
              <a:latin typeface="Roboto"/>
              <a:ea typeface="Roboto"/>
              <a:cs typeface="Roboto"/>
              <a:sym typeface="Roboto"/>
            </a:endParaRPr>
          </a:p>
        </p:txBody>
      </p:sp>
      <p:grpSp>
        <p:nvGrpSpPr>
          <p:cNvPr id="994" name="Google Shape;994;p79"/>
          <p:cNvGrpSpPr/>
          <p:nvPr/>
        </p:nvGrpSpPr>
        <p:grpSpPr>
          <a:xfrm>
            <a:off x="3711087" y="1944523"/>
            <a:ext cx="2284038" cy="2179475"/>
            <a:chOff x="3639099" y="1845348"/>
            <a:chExt cx="2284038" cy="2179475"/>
          </a:xfrm>
        </p:grpSpPr>
        <p:pic>
          <p:nvPicPr>
            <p:cNvPr id="995" name="Google Shape;995;p79" title="Chart"/>
            <p:cNvPicPr preferRelativeResize="0"/>
            <p:nvPr/>
          </p:nvPicPr>
          <p:blipFill rotWithShape="1">
            <a:blip r:embed="rId2">
              <a:alphaModFix/>
            </a:blip>
            <a:srcRect l="12814" r="14043"/>
            <a:stretch/>
          </p:blipFill>
          <p:spPr>
            <a:xfrm>
              <a:off x="3885362" y="1845348"/>
              <a:ext cx="2037775" cy="2179475"/>
            </a:xfrm>
            <a:prstGeom prst="rect">
              <a:avLst/>
            </a:prstGeom>
            <a:noFill/>
            <a:ln>
              <a:noFill/>
            </a:ln>
          </p:spPr>
        </p:pic>
        <p:sp>
          <p:nvSpPr>
            <p:cNvPr id="996" name="Google Shape;996;p79"/>
            <p:cNvSpPr txBox="1"/>
            <p:nvPr/>
          </p:nvSpPr>
          <p:spPr>
            <a:xfrm>
              <a:off x="4847834" y="2155875"/>
              <a:ext cx="87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001E50"/>
                  </a:solidFill>
                  <a:latin typeface="Roboto"/>
                  <a:ea typeface="Roboto"/>
                  <a:cs typeface="Roboto"/>
                  <a:sym typeface="Roboto"/>
                </a:rPr>
                <a:t>+11%</a:t>
              </a:r>
              <a:endParaRPr>
                <a:solidFill>
                  <a:srgbClr val="001E50"/>
                </a:solidFill>
                <a:latin typeface="Roboto"/>
                <a:ea typeface="Roboto"/>
                <a:cs typeface="Roboto"/>
                <a:sym typeface="Roboto"/>
              </a:endParaRPr>
            </a:p>
          </p:txBody>
        </p:sp>
        <p:cxnSp>
          <p:nvCxnSpPr>
            <p:cNvPr id="997" name="Google Shape;997;p79"/>
            <p:cNvCxnSpPr/>
            <p:nvPr/>
          </p:nvCxnSpPr>
          <p:spPr>
            <a:xfrm rot="10800000" flipH="1">
              <a:off x="4019900" y="2293350"/>
              <a:ext cx="304800" cy="828600"/>
            </a:xfrm>
            <a:prstGeom prst="straightConnector1">
              <a:avLst/>
            </a:prstGeom>
            <a:noFill/>
            <a:ln w="9525" cap="flat" cmpd="sng">
              <a:solidFill>
                <a:srgbClr val="FF1EB4"/>
              </a:solidFill>
              <a:prstDash val="solid"/>
              <a:round/>
              <a:headEnd type="none" w="med" len="med"/>
              <a:tailEnd type="triangle" w="med" len="med"/>
            </a:ln>
          </p:spPr>
        </p:cxnSp>
        <p:cxnSp>
          <p:nvCxnSpPr>
            <p:cNvPr id="998" name="Google Shape;998;p79"/>
            <p:cNvCxnSpPr/>
            <p:nvPr/>
          </p:nvCxnSpPr>
          <p:spPr>
            <a:xfrm rot="10800000" flipH="1">
              <a:off x="5097075" y="2423350"/>
              <a:ext cx="330900" cy="187800"/>
            </a:xfrm>
            <a:prstGeom prst="straightConnector1">
              <a:avLst/>
            </a:prstGeom>
            <a:noFill/>
            <a:ln w="9525" cap="flat" cmpd="sng">
              <a:solidFill>
                <a:srgbClr val="001E50"/>
              </a:solidFill>
              <a:prstDash val="solid"/>
              <a:round/>
              <a:headEnd type="none" w="med" len="med"/>
              <a:tailEnd type="triangle" w="med" len="med"/>
            </a:ln>
          </p:spPr>
        </p:cxnSp>
        <p:sp>
          <p:nvSpPr>
            <p:cNvPr id="999" name="Google Shape;999;p79"/>
            <p:cNvSpPr txBox="1"/>
            <p:nvPr/>
          </p:nvSpPr>
          <p:spPr>
            <a:xfrm>
              <a:off x="3639099" y="2272475"/>
              <a:ext cx="68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F1EB4"/>
                  </a:solidFill>
                  <a:latin typeface="Roboto"/>
                  <a:ea typeface="Roboto"/>
                  <a:cs typeface="Roboto"/>
                  <a:sym typeface="Roboto"/>
                </a:rPr>
                <a:t>+66%</a:t>
              </a:r>
              <a:endParaRPr b="1">
                <a:solidFill>
                  <a:srgbClr val="FF1EB4"/>
                </a:solidFill>
                <a:latin typeface="Roboto"/>
                <a:ea typeface="Roboto"/>
                <a:cs typeface="Roboto"/>
                <a:sym typeface="Roboto"/>
              </a:endParaRPr>
            </a:p>
          </p:txBody>
        </p:sp>
      </p:grpSp>
      <p:grpSp>
        <p:nvGrpSpPr>
          <p:cNvPr id="1000" name="Google Shape;1000;p79"/>
          <p:cNvGrpSpPr/>
          <p:nvPr/>
        </p:nvGrpSpPr>
        <p:grpSpPr>
          <a:xfrm>
            <a:off x="6322524" y="1963300"/>
            <a:ext cx="2292401" cy="2093775"/>
            <a:chOff x="6322524" y="1810900"/>
            <a:chExt cx="2292401" cy="2093775"/>
          </a:xfrm>
        </p:grpSpPr>
        <p:pic>
          <p:nvPicPr>
            <p:cNvPr id="1001" name="Google Shape;1001;p79" title="Chart"/>
            <p:cNvPicPr preferRelativeResize="0"/>
            <p:nvPr/>
          </p:nvPicPr>
          <p:blipFill rotWithShape="1">
            <a:blip r:embed="rId3">
              <a:alphaModFix/>
            </a:blip>
            <a:srcRect l="13743" r="13114"/>
            <a:stretch/>
          </p:blipFill>
          <p:spPr>
            <a:xfrm>
              <a:off x="6577150" y="1810900"/>
              <a:ext cx="2037775" cy="2093775"/>
            </a:xfrm>
            <a:prstGeom prst="rect">
              <a:avLst/>
            </a:prstGeom>
            <a:noFill/>
            <a:ln>
              <a:noFill/>
            </a:ln>
          </p:spPr>
        </p:pic>
        <p:cxnSp>
          <p:nvCxnSpPr>
            <p:cNvPr id="1002" name="Google Shape;1002;p79"/>
            <p:cNvCxnSpPr/>
            <p:nvPr/>
          </p:nvCxnSpPr>
          <p:spPr>
            <a:xfrm rot="10800000" flipH="1">
              <a:off x="6693613" y="2258400"/>
              <a:ext cx="313200" cy="321900"/>
            </a:xfrm>
            <a:prstGeom prst="straightConnector1">
              <a:avLst/>
            </a:prstGeom>
            <a:noFill/>
            <a:ln w="9525" cap="flat" cmpd="sng">
              <a:solidFill>
                <a:srgbClr val="FF1EB4"/>
              </a:solidFill>
              <a:prstDash val="solid"/>
              <a:round/>
              <a:headEnd type="none" w="med" len="med"/>
              <a:tailEnd type="triangle" w="med" len="med"/>
            </a:ln>
          </p:spPr>
        </p:cxnSp>
        <p:cxnSp>
          <p:nvCxnSpPr>
            <p:cNvPr id="1003" name="Google Shape;1003;p79"/>
            <p:cNvCxnSpPr/>
            <p:nvPr/>
          </p:nvCxnSpPr>
          <p:spPr>
            <a:xfrm rot="10800000" flipH="1">
              <a:off x="7823125" y="2186700"/>
              <a:ext cx="339900" cy="71700"/>
            </a:xfrm>
            <a:prstGeom prst="straightConnector1">
              <a:avLst/>
            </a:prstGeom>
            <a:noFill/>
            <a:ln w="9525" cap="flat" cmpd="sng">
              <a:solidFill>
                <a:srgbClr val="001E50"/>
              </a:solidFill>
              <a:prstDash val="solid"/>
              <a:round/>
              <a:headEnd type="none" w="med" len="med"/>
              <a:tailEnd type="triangle" w="med" len="med"/>
            </a:ln>
          </p:spPr>
        </p:cxnSp>
        <p:sp>
          <p:nvSpPr>
            <p:cNvPr id="1004" name="Google Shape;1004;p79"/>
            <p:cNvSpPr txBox="1"/>
            <p:nvPr/>
          </p:nvSpPr>
          <p:spPr>
            <a:xfrm>
              <a:off x="6322524" y="2146925"/>
              <a:ext cx="68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F1EB4"/>
                  </a:solidFill>
                  <a:latin typeface="Roboto"/>
                  <a:ea typeface="Roboto"/>
                  <a:cs typeface="Roboto"/>
                  <a:sym typeface="Roboto"/>
                </a:rPr>
                <a:t>+21%</a:t>
              </a:r>
              <a:endParaRPr b="1">
                <a:solidFill>
                  <a:srgbClr val="FF1EB4"/>
                </a:solidFill>
                <a:latin typeface="Roboto"/>
                <a:ea typeface="Roboto"/>
                <a:cs typeface="Roboto"/>
                <a:sym typeface="Roboto"/>
              </a:endParaRPr>
            </a:p>
          </p:txBody>
        </p:sp>
        <p:sp>
          <p:nvSpPr>
            <p:cNvPr id="1005" name="Google Shape;1005;p79"/>
            <p:cNvSpPr txBox="1"/>
            <p:nvPr/>
          </p:nvSpPr>
          <p:spPr>
            <a:xfrm>
              <a:off x="7692327" y="1868325"/>
              <a:ext cx="60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001E50"/>
                  </a:solidFill>
                  <a:latin typeface="Roboto"/>
                  <a:ea typeface="Roboto"/>
                  <a:cs typeface="Roboto"/>
                  <a:sym typeface="Roboto"/>
                </a:rPr>
                <a:t>+4%</a:t>
              </a:r>
              <a:endParaRPr>
                <a:solidFill>
                  <a:srgbClr val="001E50"/>
                </a:solidFill>
                <a:latin typeface="Roboto"/>
                <a:ea typeface="Roboto"/>
                <a:cs typeface="Roboto"/>
                <a:sym typeface="Roboto"/>
              </a:endParaRPr>
            </a:p>
          </p:txBody>
        </p:sp>
      </p:grpSp>
      <p:sp>
        <p:nvSpPr>
          <p:cNvPr id="1006" name="Google Shape;1006;p79"/>
          <p:cNvSpPr txBox="1"/>
          <p:nvPr/>
        </p:nvSpPr>
        <p:spPr>
          <a:xfrm>
            <a:off x="3656850" y="1094775"/>
            <a:ext cx="252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rgbClr val="001E50"/>
                </a:solidFill>
                <a:latin typeface="Roboto"/>
                <a:ea typeface="Roboto"/>
                <a:cs typeface="Roboto"/>
                <a:sym typeface="Roboto"/>
              </a:rPr>
              <a:t>% Gr 6 Learners Passing English</a:t>
            </a:r>
            <a:endParaRPr sz="1600" b="1">
              <a:solidFill>
                <a:srgbClr val="001E50"/>
              </a:solidFill>
              <a:latin typeface="Roboto"/>
              <a:ea typeface="Roboto"/>
              <a:cs typeface="Roboto"/>
              <a:sym typeface="Roboto"/>
            </a:endParaRPr>
          </a:p>
        </p:txBody>
      </p:sp>
      <p:sp>
        <p:nvSpPr>
          <p:cNvPr id="1007" name="Google Shape;1007;p7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chemeClr val="lt1"/>
                </a:solidFill>
                <a:latin typeface="Roboto"/>
                <a:ea typeface="Roboto"/>
                <a:cs typeface="Roboto"/>
                <a:sym typeface="Roboto"/>
              </a:rPr>
              <a:t>Changing little lives for big impact.</a:t>
            </a:r>
            <a:endParaRPr sz="750" b="1">
              <a:solidFill>
                <a:schemeClr val="lt1"/>
              </a:solidFill>
              <a:latin typeface="Roboto"/>
              <a:ea typeface="Roboto"/>
              <a:cs typeface="Roboto"/>
              <a:sym typeface="Roboto"/>
            </a:endParaRPr>
          </a:p>
          <a:p>
            <a:pPr marL="0" lvl="0" indent="0" algn="l" rtl="0">
              <a:spcBef>
                <a:spcPts val="0"/>
              </a:spcBef>
              <a:spcAft>
                <a:spcPts val="0"/>
              </a:spcAft>
              <a:buNone/>
            </a:pPr>
            <a:r>
              <a:rPr lang="en-GB" sz="750">
                <a:solidFill>
                  <a:srgbClr val="FF1EB4"/>
                </a:solidFill>
                <a:latin typeface="Roboto"/>
                <a:ea typeface="Roboto"/>
                <a:cs typeface="Roboto"/>
                <a:sym typeface="Roboto"/>
              </a:rPr>
              <a:t>clicklearning.org</a:t>
            </a:r>
            <a:endParaRPr sz="750">
              <a:solidFill>
                <a:srgbClr val="FF1EB4"/>
              </a:solidFill>
              <a:latin typeface="Roboto"/>
              <a:ea typeface="Roboto"/>
              <a:cs typeface="Roboto"/>
              <a:sym typeface="Roboto"/>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ustom Layout 3 2 1">
  <p:cSld name="CUSTOM_15_2_1">
    <p:spTree>
      <p:nvGrpSpPr>
        <p:cNvPr id="1" name="Shape 1008"/>
        <p:cNvGrpSpPr/>
        <p:nvPr/>
      </p:nvGrpSpPr>
      <p:grpSpPr>
        <a:xfrm>
          <a:off x="0" y="0"/>
          <a:ext cx="0" cy="0"/>
          <a:chOff x="0" y="0"/>
          <a:chExt cx="0" cy="0"/>
        </a:xfrm>
      </p:grpSpPr>
      <p:sp>
        <p:nvSpPr>
          <p:cNvPr id="1009" name="Google Shape;1009;p8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10" name="Google Shape;1010;p80"/>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
        <p:nvSpPr>
          <p:cNvPr id="1011" name="Google Shape;1011;p80"/>
          <p:cNvSpPr txBox="1"/>
          <p:nvPr/>
        </p:nvSpPr>
        <p:spPr>
          <a:xfrm>
            <a:off x="373250" y="44725"/>
            <a:ext cx="8403900" cy="93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latin typeface="Roboto"/>
                <a:ea typeface="Roboto"/>
                <a:cs typeface="Roboto"/>
                <a:sym typeface="Roboto"/>
              </a:rPr>
              <a:t>Understanding impact</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012" name="Google Shape;1012;p80"/>
          <p:cNvSpPr/>
          <p:nvPr/>
        </p:nvSpPr>
        <p:spPr>
          <a:xfrm>
            <a:off x="376525" y="984325"/>
            <a:ext cx="3184800" cy="3259500"/>
          </a:xfrm>
          <a:prstGeom prst="rect">
            <a:avLst/>
          </a:prstGeom>
          <a:solidFill>
            <a:schemeClr val="lt2"/>
          </a:solidFill>
          <a:ln>
            <a:noFill/>
          </a:ln>
        </p:spPr>
        <p:txBody>
          <a:bodyPr spcFirstLastPara="1" wrap="square" lIns="91425" tIns="91425" rIns="54000" bIns="91425" anchor="t" anchorCtr="0">
            <a:noAutofit/>
          </a:bodyPr>
          <a:lstStyle/>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14,213 grade 1 - 3 learners wrote 2019 Foundations of Literacy eQuiz</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Tested letter names / sounds &amp; decodable / sight / non- words</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b="1">
                <a:solidFill>
                  <a:schemeClr val="dk2"/>
                </a:solidFill>
                <a:latin typeface="Roboto"/>
                <a:ea typeface="Roboto"/>
                <a:cs typeface="Roboto"/>
                <a:sym typeface="Roboto"/>
              </a:rPr>
              <a:t>Regression results increase as cumulative hours use increased</a:t>
            </a:r>
            <a:r>
              <a:rPr lang="en-GB" sz="1800" baseline="30000">
                <a:solidFill>
                  <a:schemeClr val="lt1"/>
                </a:solidFill>
                <a:latin typeface="Roboto"/>
                <a:ea typeface="Roboto"/>
                <a:cs typeface="Roboto"/>
                <a:sym typeface="Roboto"/>
              </a:rPr>
              <a:t>1</a:t>
            </a:r>
            <a:endParaRPr sz="1800" baseline="30000">
              <a:solidFill>
                <a:schemeClr val="lt1"/>
              </a:solidFill>
              <a:latin typeface="Roboto"/>
              <a:ea typeface="Roboto"/>
              <a:cs typeface="Roboto"/>
              <a:sym typeface="Roboto"/>
            </a:endParaRPr>
          </a:p>
        </p:txBody>
      </p:sp>
      <p:sp>
        <p:nvSpPr>
          <p:cNvPr id="1013" name="Google Shape;1013;p80"/>
          <p:cNvSpPr txBox="1"/>
          <p:nvPr/>
        </p:nvSpPr>
        <p:spPr>
          <a:xfrm>
            <a:off x="3656850" y="1018575"/>
            <a:ext cx="5056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rgbClr val="001E50"/>
                </a:solidFill>
                <a:latin typeface="Roboto"/>
                <a:ea typeface="Roboto"/>
                <a:cs typeface="Roboto"/>
                <a:sym typeface="Roboto"/>
              </a:rPr>
              <a:t>% difference in score relative to learners with 0-1 hours (over an average period of 9 months)</a:t>
            </a:r>
            <a:endParaRPr sz="1600" b="1">
              <a:solidFill>
                <a:srgbClr val="001E50"/>
              </a:solidFill>
              <a:latin typeface="Roboto"/>
              <a:ea typeface="Roboto"/>
              <a:cs typeface="Roboto"/>
              <a:sym typeface="Roboto"/>
            </a:endParaRPr>
          </a:p>
        </p:txBody>
      </p:sp>
      <p:sp>
        <p:nvSpPr>
          <p:cNvPr id="1014" name="Google Shape;1014;p8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015" name="Google Shape;1015;p80"/>
          <p:cNvSpPr txBox="1"/>
          <p:nvPr/>
        </p:nvSpPr>
        <p:spPr>
          <a:xfrm>
            <a:off x="3813513" y="4448225"/>
            <a:ext cx="48999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001E50"/>
                </a:solidFill>
                <a:latin typeface="Roboto"/>
                <a:ea typeface="Roboto"/>
                <a:cs typeface="Roboto"/>
                <a:sym typeface="Roboto"/>
              </a:rPr>
              <a:t>Source: Firdale Consulting</a:t>
            </a:r>
            <a:endParaRPr sz="1000">
              <a:solidFill>
                <a:srgbClr val="001E50"/>
              </a:solidFill>
              <a:latin typeface="Roboto"/>
              <a:ea typeface="Roboto"/>
              <a:cs typeface="Roboto"/>
              <a:sym typeface="Roboto"/>
            </a:endParaRPr>
          </a:p>
        </p:txBody>
      </p:sp>
      <p:pic>
        <p:nvPicPr>
          <p:cNvPr id="1016" name="Google Shape;1016;p80" title="Chart"/>
          <p:cNvPicPr preferRelativeResize="0"/>
          <p:nvPr/>
        </p:nvPicPr>
        <p:blipFill>
          <a:blip r:embed="rId2">
            <a:alphaModFix/>
          </a:blip>
          <a:stretch>
            <a:fillRect/>
          </a:stretch>
        </p:blipFill>
        <p:spPr>
          <a:xfrm>
            <a:off x="3725488" y="1623357"/>
            <a:ext cx="5075976" cy="2959201"/>
          </a:xfrm>
          <a:prstGeom prst="rect">
            <a:avLst/>
          </a:prstGeom>
          <a:noFill/>
          <a:ln>
            <a:noFill/>
          </a:ln>
        </p:spPr>
      </p:pic>
      <p:sp>
        <p:nvSpPr>
          <p:cNvPr id="1017" name="Google Shape;1017;p80"/>
          <p:cNvSpPr txBox="1"/>
          <p:nvPr/>
        </p:nvSpPr>
        <p:spPr>
          <a:xfrm>
            <a:off x="376525" y="4243750"/>
            <a:ext cx="3184800" cy="515700"/>
          </a:xfrm>
          <a:prstGeom prst="rect">
            <a:avLst/>
          </a:prstGeom>
          <a:noFill/>
          <a:ln>
            <a:noFill/>
          </a:ln>
        </p:spPr>
        <p:txBody>
          <a:bodyPr spcFirstLastPara="1" wrap="square" lIns="91425" tIns="91425" rIns="91425" bIns="91425" anchor="t" anchorCtr="0">
            <a:spAutoFit/>
          </a:bodyPr>
          <a:lstStyle/>
          <a:p>
            <a:pPr marL="0" marR="125027" lvl="0" indent="0" algn="l" rtl="0">
              <a:lnSpc>
                <a:spcPct val="115000"/>
              </a:lnSpc>
              <a:spcBef>
                <a:spcPts val="600"/>
              </a:spcBef>
              <a:spcAft>
                <a:spcPts val="0"/>
              </a:spcAft>
              <a:buNone/>
            </a:pPr>
            <a:r>
              <a:rPr lang="en-GB" sz="1000" baseline="30000">
                <a:solidFill>
                  <a:srgbClr val="9E9E9E"/>
                </a:solidFill>
                <a:latin typeface="Roboto"/>
                <a:ea typeface="Roboto"/>
                <a:cs typeface="Roboto"/>
                <a:sym typeface="Roboto"/>
              </a:rPr>
              <a:t>1</a:t>
            </a:r>
            <a:r>
              <a:rPr lang="en-GB" sz="1000">
                <a:solidFill>
                  <a:srgbClr val="9E9E9E"/>
                </a:solidFill>
                <a:latin typeface="Roboto"/>
                <a:ea typeface="Roboto"/>
                <a:cs typeface="Roboto"/>
                <a:sym typeface="Roboto"/>
              </a:rPr>
              <a:t> after controlling for grade, gender, province, location, school quintile and date since registration</a:t>
            </a:r>
            <a:endParaRPr sz="1000">
              <a:solidFill>
                <a:srgbClr val="9E9E9E"/>
              </a:solidFill>
              <a:latin typeface="Roboto"/>
              <a:ea typeface="Roboto"/>
              <a:cs typeface="Roboto"/>
              <a:sym typeface="Robot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Divider 2B">
  <p:cSld name="TITLE_ONLY_1">
    <p:bg>
      <p:bgPr>
        <a:solidFill>
          <a:schemeClr val="lt1"/>
        </a:solidFill>
        <a:effectLst/>
      </p:bgPr>
    </p:bg>
    <p:spTree>
      <p:nvGrpSpPr>
        <p:cNvPr id="1" name="Shape 50"/>
        <p:cNvGrpSpPr/>
        <p:nvPr/>
      </p:nvGrpSpPr>
      <p:grpSpPr>
        <a:xfrm>
          <a:off x="0" y="0"/>
          <a:ext cx="0" cy="0"/>
          <a:chOff x="0" y="0"/>
          <a:chExt cx="0" cy="0"/>
        </a:xfrm>
      </p:grpSpPr>
      <p:pic>
        <p:nvPicPr>
          <p:cNvPr id="51" name="Google Shape;51;p9"/>
          <p:cNvPicPr preferRelativeResize="0"/>
          <p:nvPr/>
        </p:nvPicPr>
        <p:blipFill>
          <a:blip r:embed="rId2">
            <a:alphaModFix/>
          </a:blip>
          <a:stretch>
            <a:fillRect/>
          </a:stretch>
        </p:blipFill>
        <p:spPr>
          <a:xfrm>
            <a:off x="0" y="3477207"/>
            <a:ext cx="9144003" cy="1666286"/>
          </a:xfrm>
          <a:prstGeom prst="rect">
            <a:avLst/>
          </a:prstGeom>
          <a:noFill/>
          <a:ln>
            <a:noFill/>
          </a:ln>
        </p:spPr>
      </p:pic>
      <p:sp>
        <p:nvSpPr>
          <p:cNvPr id="52" name="Google Shape;52;p9"/>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3400"/>
              <a:buFont typeface="Roboto"/>
              <a:buNone/>
              <a:defRPr sz="3400" b="1">
                <a:solidFill>
                  <a:schemeClr val="dk1"/>
                </a:solidFill>
                <a:latin typeface="Roboto"/>
                <a:ea typeface="Roboto"/>
                <a:cs typeface="Roboto"/>
                <a:sym typeface="Roboto"/>
              </a:defRPr>
            </a:lvl1pPr>
            <a:lvl2pPr lvl="1"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2pPr>
            <a:lvl3pPr lvl="2"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3pPr>
            <a:lvl4pPr lvl="3"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4pPr>
            <a:lvl5pPr lvl="4"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5pPr>
            <a:lvl6pPr lvl="5"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6pPr>
            <a:lvl7pPr lvl="6"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7pPr>
            <a:lvl8pPr lvl="7"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8pPr>
            <a:lvl9pPr lvl="8"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9pPr>
          </a:lstStyle>
          <a:p>
            <a:endParaRPr/>
          </a:p>
        </p:txBody>
      </p:sp>
      <p:sp>
        <p:nvSpPr>
          <p:cNvPr id="53" name="Google Shape;53;p9"/>
          <p:cNvSpPr txBox="1">
            <a:spLocks noGrp="1"/>
          </p:cNvSpPr>
          <p:nvPr>
            <p:ph type="subTitle" idx="1"/>
          </p:nvPr>
        </p:nvSpPr>
        <p:spPr>
          <a:xfrm>
            <a:off x="377550" y="2637175"/>
            <a:ext cx="6462600" cy="32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200"/>
              <a:buFont typeface="Roboto"/>
              <a:buNone/>
              <a:defRPr sz="1200">
                <a:solidFill>
                  <a:schemeClr val="dk1"/>
                </a:solidFill>
                <a:latin typeface="Roboto"/>
                <a:ea typeface="Roboto"/>
                <a:cs typeface="Roboto"/>
                <a:sym typeface="Robot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pic>
        <p:nvPicPr>
          <p:cNvPr id="54" name="Google Shape;54;p9"/>
          <p:cNvPicPr preferRelativeResize="0"/>
          <p:nvPr/>
        </p:nvPicPr>
        <p:blipFill>
          <a:blip r:embed="rId3">
            <a:alphaModFix/>
          </a:blip>
          <a:stretch>
            <a:fillRect/>
          </a:stretch>
        </p:blipFill>
        <p:spPr>
          <a:xfrm>
            <a:off x="399825" y="414650"/>
            <a:ext cx="1723849" cy="464874"/>
          </a:xfrm>
          <a:prstGeom prst="rect">
            <a:avLst/>
          </a:prstGeom>
          <a:noFill/>
          <a:ln>
            <a:noFill/>
          </a:ln>
        </p:spPr>
      </p:pic>
      <p:sp>
        <p:nvSpPr>
          <p:cNvPr id="55" name="Google Shape;55;p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latin typeface="Roboto"/>
                <a:ea typeface="Roboto"/>
                <a:cs typeface="Roboto"/>
                <a:sym typeface="Roboto"/>
              </a:defRPr>
            </a:lvl1pPr>
            <a:lvl2pPr lvl="1" rtl="0">
              <a:buNone/>
              <a:defRPr>
                <a:solidFill>
                  <a:schemeClr val="dk1"/>
                </a:solidFill>
                <a:latin typeface="Roboto"/>
                <a:ea typeface="Roboto"/>
                <a:cs typeface="Roboto"/>
                <a:sym typeface="Roboto"/>
              </a:defRPr>
            </a:lvl2pPr>
            <a:lvl3pPr lvl="2" rtl="0">
              <a:buNone/>
              <a:defRPr>
                <a:solidFill>
                  <a:schemeClr val="dk1"/>
                </a:solidFill>
                <a:latin typeface="Roboto"/>
                <a:ea typeface="Roboto"/>
                <a:cs typeface="Roboto"/>
                <a:sym typeface="Roboto"/>
              </a:defRPr>
            </a:lvl3pPr>
            <a:lvl4pPr lvl="3" rtl="0">
              <a:buNone/>
              <a:defRPr>
                <a:solidFill>
                  <a:schemeClr val="dk1"/>
                </a:solidFill>
                <a:latin typeface="Roboto"/>
                <a:ea typeface="Roboto"/>
                <a:cs typeface="Roboto"/>
                <a:sym typeface="Roboto"/>
              </a:defRPr>
            </a:lvl4pPr>
            <a:lvl5pPr lvl="4" rtl="0">
              <a:buNone/>
              <a:defRPr>
                <a:solidFill>
                  <a:schemeClr val="dk1"/>
                </a:solidFill>
                <a:latin typeface="Roboto"/>
                <a:ea typeface="Roboto"/>
                <a:cs typeface="Roboto"/>
                <a:sym typeface="Roboto"/>
              </a:defRPr>
            </a:lvl5pPr>
            <a:lvl6pPr lvl="5" rtl="0">
              <a:buNone/>
              <a:defRPr>
                <a:solidFill>
                  <a:schemeClr val="dk1"/>
                </a:solidFill>
                <a:latin typeface="Roboto"/>
                <a:ea typeface="Roboto"/>
                <a:cs typeface="Roboto"/>
                <a:sym typeface="Roboto"/>
              </a:defRPr>
            </a:lvl6pPr>
            <a:lvl7pPr lvl="6" rtl="0">
              <a:buNone/>
              <a:defRPr>
                <a:solidFill>
                  <a:schemeClr val="dk1"/>
                </a:solidFill>
                <a:latin typeface="Roboto"/>
                <a:ea typeface="Roboto"/>
                <a:cs typeface="Roboto"/>
                <a:sym typeface="Roboto"/>
              </a:defRPr>
            </a:lvl7pPr>
            <a:lvl8pPr lvl="7" rtl="0">
              <a:buNone/>
              <a:defRPr>
                <a:solidFill>
                  <a:schemeClr val="dk1"/>
                </a:solidFill>
                <a:latin typeface="Roboto"/>
                <a:ea typeface="Roboto"/>
                <a:cs typeface="Roboto"/>
                <a:sym typeface="Roboto"/>
              </a:defRPr>
            </a:lvl8pPr>
            <a:lvl9pPr lvl="8" rtl="0">
              <a:buNone/>
              <a:defRPr>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ustom Layout 3 2 1 1">
  <p:cSld name="CUSTOM_15_2_1_1">
    <p:bg>
      <p:bgPr>
        <a:solidFill>
          <a:schemeClr val="dk1"/>
        </a:solidFill>
        <a:effectLst/>
      </p:bgPr>
    </p:bg>
    <p:spTree>
      <p:nvGrpSpPr>
        <p:cNvPr id="1" name="Shape 1018"/>
        <p:cNvGrpSpPr/>
        <p:nvPr/>
      </p:nvGrpSpPr>
      <p:grpSpPr>
        <a:xfrm>
          <a:off x="0" y="0"/>
          <a:ext cx="0" cy="0"/>
          <a:chOff x="0" y="0"/>
          <a:chExt cx="0" cy="0"/>
        </a:xfrm>
      </p:grpSpPr>
      <p:sp>
        <p:nvSpPr>
          <p:cNvPr id="1019" name="Google Shape;1019;p8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20" name="Google Shape;1020;p81"/>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
        <p:nvSpPr>
          <p:cNvPr id="1021" name="Google Shape;1021;p81"/>
          <p:cNvSpPr txBox="1"/>
          <p:nvPr/>
        </p:nvSpPr>
        <p:spPr>
          <a:xfrm>
            <a:off x="373250" y="44725"/>
            <a:ext cx="8403900" cy="93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lt1"/>
                </a:solidFill>
                <a:latin typeface="Roboto"/>
                <a:ea typeface="Roboto"/>
                <a:cs typeface="Roboto"/>
                <a:sym typeface="Roboto"/>
              </a:rPr>
              <a:t>Impact: 2019 Foundations of Literacy eQuiz</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022" name="Google Shape;1022;p81"/>
          <p:cNvSpPr txBox="1"/>
          <p:nvPr/>
        </p:nvSpPr>
        <p:spPr>
          <a:xfrm>
            <a:off x="3656850" y="1094775"/>
            <a:ext cx="48999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chemeClr val="lt1"/>
                </a:solidFill>
                <a:latin typeface="Roboto"/>
                <a:ea typeface="Roboto"/>
                <a:cs typeface="Roboto"/>
                <a:sym typeface="Roboto"/>
              </a:rPr>
              <a:t>Regression results of eQuiz scores vs. time on app</a:t>
            </a:r>
            <a:br>
              <a:rPr lang="en-GB" sz="1600" b="1">
                <a:solidFill>
                  <a:schemeClr val="lt1"/>
                </a:solidFill>
                <a:latin typeface="Roboto"/>
                <a:ea typeface="Roboto"/>
                <a:cs typeface="Roboto"/>
                <a:sym typeface="Roboto"/>
              </a:rPr>
            </a:br>
            <a:r>
              <a:rPr lang="en-GB" sz="1600">
                <a:solidFill>
                  <a:schemeClr val="lt1"/>
                </a:solidFill>
                <a:latin typeface="Roboto"/>
                <a:ea typeface="Roboto"/>
                <a:cs typeface="Roboto"/>
                <a:sym typeface="Roboto"/>
              </a:rPr>
              <a:t>% difference relative to learners with 0 - 1 hours</a:t>
            </a:r>
            <a:br>
              <a:rPr lang="en-GB" sz="1600">
                <a:solidFill>
                  <a:schemeClr val="lt1"/>
                </a:solidFill>
                <a:latin typeface="Roboto"/>
                <a:ea typeface="Roboto"/>
                <a:cs typeface="Roboto"/>
                <a:sym typeface="Roboto"/>
              </a:rPr>
            </a:br>
            <a:r>
              <a:rPr lang="en-GB" sz="1600">
                <a:solidFill>
                  <a:schemeClr val="lt1"/>
                </a:solidFill>
                <a:latin typeface="Roboto"/>
                <a:ea typeface="Roboto"/>
                <a:cs typeface="Roboto"/>
                <a:sym typeface="Roboto"/>
              </a:rPr>
              <a:t>(N= 14,213 / grades 1 - 3) </a:t>
            </a:r>
            <a:endParaRPr sz="1600">
              <a:solidFill>
                <a:schemeClr val="lt1"/>
              </a:solidFill>
              <a:latin typeface="Roboto"/>
              <a:ea typeface="Roboto"/>
              <a:cs typeface="Roboto"/>
              <a:sym typeface="Roboto"/>
            </a:endParaRPr>
          </a:p>
        </p:txBody>
      </p:sp>
      <p:sp>
        <p:nvSpPr>
          <p:cNvPr id="1023" name="Google Shape;1023;p81"/>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024" name="Google Shape;1024;p81"/>
          <p:cNvSpPr txBox="1"/>
          <p:nvPr/>
        </p:nvSpPr>
        <p:spPr>
          <a:xfrm>
            <a:off x="3813513" y="4448225"/>
            <a:ext cx="48999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chemeClr val="lt1"/>
                </a:solidFill>
                <a:latin typeface="Roboto"/>
                <a:ea typeface="Roboto"/>
                <a:cs typeface="Roboto"/>
                <a:sym typeface="Roboto"/>
              </a:rPr>
              <a:t>Source: Firdale Consulting</a:t>
            </a:r>
            <a:endParaRPr sz="1000">
              <a:solidFill>
                <a:schemeClr val="lt1"/>
              </a:solidFill>
              <a:latin typeface="Roboto"/>
              <a:ea typeface="Roboto"/>
              <a:cs typeface="Roboto"/>
              <a:sym typeface="Roboto"/>
            </a:endParaRPr>
          </a:p>
        </p:txBody>
      </p:sp>
      <p:pic>
        <p:nvPicPr>
          <p:cNvPr id="1025" name="Google Shape;1025;p81" title="Chart"/>
          <p:cNvPicPr preferRelativeResize="0"/>
          <p:nvPr/>
        </p:nvPicPr>
        <p:blipFill>
          <a:blip r:embed="rId2">
            <a:alphaModFix/>
          </a:blip>
          <a:stretch>
            <a:fillRect/>
          </a:stretch>
        </p:blipFill>
        <p:spPr>
          <a:xfrm>
            <a:off x="3713725" y="1637175"/>
            <a:ext cx="5057775" cy="2959200"/>
          </a:xfrm>
          <a:prstGeom prst="rect">
            <a:avLst/>
          </a:prstGeom>
          <a:noFill/>
          <a:ln>
            <a:noFill/>
          </a:ln>
        </p:spPr>
      </p:pic>
      <p:sp>
        <p:nvSpPr>
          <p:cNvPr id="1026" name="Google Shape;1026;p81"/>
          <p:cNvSpPr/>
          <p:nvPr/>
        </p:nvSpPr>
        <p:spPr>
          <a:xfrm>
            <a:off x="376525" y="984325"/>
            <a:ext cx="3184800" cy="3645000"/>
          </a:xfrm>
          <a:prstGeom prst="rect">
            <a:avLst/>
          </a:prstGeom>
          <a:solidFill>
            <a:schemeClr val="lt2"/>
          </a:solidFill>
          <a:ln>
            <a:noFill/>
          </a:ln>
        </p:spPr>
        <p:txBody>
          <a:bodyPr spcFirstLastPara="1" wrap="square" lIns="91425" tIns="91425" rIns="54000" bIns="91425" anchor="t" anchorCtr="0">
            <a:noAutofit/>
          </a:bodyPr>
          <a:lstStyle/>
          <a:p>
            <a:pPr marL="179999" marR="125027" lvl="0" indent="-200025" algn="l" rtl="0">
              <a:lnSpc>
                <a:spcPct val="115000"/>
              </a:lnSpc>
              <a:spcBef>
                <a:spcPts val="600"/>
              </a:spcBef>
              <a:spcAft>
                <a:spcPts val="0"/>
              </a:spcAft>
              <a:buClr>
                <a:srgbClr val="FFFFFF"/>
              </a:buClr>
              <a:buSzPts val="1800"/>
              <a:buChar char="●"/>
            </a:pPr>
            <a:r>
              <a:rPr lang="en-GB" sz="1800">
                <a:solidFill>
                  <a:srgbClr val="FFFFFF"/>
                </a:solidFill>
                <a:latin typeface="Roboto"/>
                <a:ea typeface="Roboto"/>
                <a:cs typeface="Roboto"/>
                <a:sym typeface="Roboto"/>
              </a:rPr>
              <a:t>Test letter names &amp; sounds, decodable words, sight words, non-words</a:t>
            </a:r>
            <a:endParaRPr sz="1800">
              <a:solidFill>
                <a:srgbClr val="FFFFFF"/>
              </a:solidFill>
              <a:latin typeface="Roboto"/>
              <a:ea typeface="Roboto"/>
              <a:cs typeface="Roboto"/>
              <a:sym typeface="Roboto"/>
            </a:endParaRPr>
          </a:p>
          <a:p>
            <a:pPr marL="179999" marR="125027" lvl="0" indent="-200025" algn="l" rtl="0">
              <a:lnSpc>
                <a:spcPct val="115000"/>
              </a:lnSpc>
              <a:spcBef>
                <a:spcPts val="600"/>
              </a:spcBef>
              <a:spcAft>
                <a:spcPts val="0"/>
              </a:spcAft>
              <a:buClr>
                <a:srgbClr val="FFFFFF"/>
              </a:buClr>
              <a:buSzPts val="1800"/>
              <a:buChar char="●"/>
            </a:pPr>
            <a:r>
              <a:rPr lang="en-GB" sz="1800" b="1">
                <a:solidFill>
                  <a:schemeClr val="dk2"/>
                </a:solidFill>
                <a:latin typeface="Roboto"/>
                <a:ea typeface="Roboto"/>
                <a:cs typeface="Roboto"/>
                <a:sym typeface="Roboto"/>
              </a:rPr>
              <a:t>Results increased as cumulative hours use increased</a:t>
            </a:r>
            <a:r>
              <a:rPr lang="en-GB" sz="1800">
                <a:solidFill>
                  <a:srgbClr val="FFFFFF"/>
                </a:solidFill>
                <a:latin typeface="Roboto"/>
                <a:ea typeface="Roboto"/>
                <a:cs typeface="Roboto"/>
                <a:sym typeface="Roboto"/>
              </a:rPr>
              <a:t>, after controlling for the learners’ grade, gender, province, location, school quintile and date since registration</a:t>
            </a:r>
            <a:endParaRPr sz="1800">
              <a:solidFill>
                <a:schemeClr val="dk2"/>
              </a:solidFill>
              <a:latin typeface="Roboto"/>
              <a:ea typeface="Roboto"/>
              <a:cs typeface="Roboto"/>
              <a:sym typeface="Roboto"/>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2">
  <p:cSld name="BIG_NUMBER_4_2">
    <p:spTree>
      <p:nvGrpSpPr>
        <p:cNvPr id="1" name="Shape 1027"/>
        <p:cNvGrpSpPr/>
        <p:nvPr/>
      </p:nvGrpSpPr>
      <p:grpSpPr>
        <a:xfrm>
          <a:off x="0" y="0"/>
          <a:ext cx="0" cy="0"/>
          <a:chOff x="0" y="0"/>
          <a:chExt cx="0" cy="0"/>
        </a:xfrm>
      </p:grpSpPr>
      <p:sp>
        <p:nvSpPr>
          <p:cNvPr id="1028" name="Google Shape;1028;p8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029" name="Google Shape;1029;p82"/>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030" name="Google Shape;1030;p8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ank You 1A">
  <p:cSld name="CUSTOM_2">
    <p:spTree>
      <p:nvGrpSpPr>
        <p:cNvPr id="1" name="Shape 1031"/>
        <p:cNvGrpSpPr/>
        <p:nvPr/>
      </p:nvGrpSpPr>
      <p:grpSpPr>
        <a:xfrm>
          <a:off x="0" y="0"/>
          <a:ext cx="0" cy="0"/>
          <a:chOff x="0" y="0"/>
          <a:chExt cx="0" cy="0"/>
        </a:xfrm>
      </p:grpSpPr>
      <p:pic>
        <p:nvPicPr>
          <p:cNvPr id="1032" name="Google Shape;1032;p83"/>
          <p:cNvPicPr preferRelativeResize="0"/>
          <p:nvPr/>
        </p:nvPicPr>
        <p:blipFill>
          <a:blip r:embed="rId2">
            <a:alphaModFix/>
          </a:blip>
          <a:stretch>
            <a:fillRect/>
          </a:stretch>
        </p:blipFill>
        <p:spPr>
          <a:xfrm>
            <a:off x="399825" y="414650"/>
            <a:ext cx="1723849" cy="464874"/>
          </a:xfrm>
          <a:prstGeom prst="rect">
            <a:avLst/>
          </a:prstGeom>
          <a:noFill/>
          <a:ln>
            <a:noFill/>
          </a:ln>
        </p:spPr>
      </p:pic>
      <p:pic>
        <p:nvPicPr>
          <p:cNvPr id="1033" name="Google Shape;1033;p83"/>
          <p:cNvPicPr preferRelativeResize="0"/>
          <p:nvPr/>
        </p:nvPicPr>
        <p:blipFill>
          <a:blip r:embed="rId3">
            <a:alphaModFix/>
          </a:blip>
          <a:stretch>
            <a:fillRect/>
          </a:stretch>
        </p:blipFill>
        <p:spPr>
          <a:xfrm>
            <a:off x="0" y="3229207"/>
            <a:ext cx="9144003" cy="1914286"/>
          </a:xfrm>
          <a:prstGeom prst="rect">
            <a:avLst/>
          </a:prstGeom>
          <a:noFill/>
          <a:ln>
            <a:noFill/>
          </a:ln>
        </p:spPr>
      </p:pic>
      <p:sp>
        <p:nvSpPr>
          <p:cNvPr id="1034" name="Google Shape;1034;p83"/>
          <p:cNvSpPr txBox="1"/>
          <p:nvPr/>
        </p:nvSpPr>
        <p:spPr>
          <a:xfrm>
            <a:off x="5945200" y="2087400"/>
            <a:ext cx="2795700" cy="708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3400" b="1">
                <a:solidFill>
                  <a:srgbClr val="001E50"/>
                </a:solidFill>
                <a:latin typeface="Roboto"/>
                <a:ea typeface="Roboto"/>
                <a:cs typeface="Roboto"/>
                <a:sym typeface="Roboto"/>
              </a:rPr>
              <a:t>Thank You</a:t>
            </a:r>
            <a:r>
              <a:rPr lang="en-GB" sz="3400" b="1">
                <a:solidFill>
                  <a:srgbClr val="FF1EB4"/>
                </a:solidFill>
                <a:latin typeface="Roboto"/>
                <a:ea typeface="Roboto"/>
                <a:cs typeface="Roboto"/>
                <a:sym typeface="Roboto"/>
              </a:rPr>
              <a:t>.</a:t>
            </a:r>
            <a:endParaRPr sz="3400" b="1">
              <a:solidFill>
                <a:srgbClr val="FF1EB4"/>
              </a:solidFill>
              <a:latin typeface="Roboto"/>
              <a:ea typeface="Roboto"/>
              <a:cs typeface="Roboto"/>
              <a:sym typeface="Roboto"/>
            </a:endParaRPr>
          </a:p>
        </p:txBody>
      </p:sp>
      <p:sp>
        <p:nvSpPr>
          <p:cNvPr id="1035" name="Google Shape;1035;p8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hank You 1B 1">
  <p:cSld name="CUSTOM_3_1">
    <p:spTree>
      <p:nvGrpSpPr>
        <p:cNvPr id="1" name="Shape 1036"/>
        <p:cNvGrpSpPr/>
        <p:nvPr/>
      </p:nvGrpSpPr>
      <p:grpSpPr>
        <a:xfrm>
          <a:off x="0" y="0"/>
          <a:ext cx="0" cy="0"/>
          <a:chOff x="0" y="0"/>
          <a:chExt cx="0" cy="0"/>
        </a:xfrm>
      </p:grpSpPr>
      <p:pic>
        <p:nvPicPr>
          <p:cNvPr id="1037" name="Google Shape;1037;p84"/>
          <p:cNvPicPr preferRelativeResize="0"/>
          <p:nvPr/>
        </p:nvPicPr>
        <p:blipFill>
          <a:blip r:embed="rId2">
            <a:alphaModFix/>
          </a:blip>
          <a:stretch>
            <a:fillRect/>
          </a:stretch>
        </p:blipFill>
        <p:spPr>
          <a:xfrm>
            <a:off x="399825" y="414650"/>
            <a:ext cx="1723849" cy="464874"/>
          </a:xfrm>
          <a:prstGeom prst="rect">
            <a:avLst/>
          </a:prstGeom>
          <a:noFill/>
          <a:ln>
            <a:noFill/>
          </a:ln>
        </p:spPr>
      </p:pic>
      <p:pic>
        <p:nvPicPr>
          <p:cNvPr id="1038" name="Google Shape;1038;p84"/>
          <p:cNvPicPr preferRelativeResize="0"/>
          <p:nvPr/>
        </p:nvPicPr>
        <p:blipFill>
          <a:blip r:embed="rId3">
            <a:alphaModFix/>
          </a:blip>
          <a:stretch>
            <a:fillRect/>
          </a:stretch>
        </p:blipFill>
        <p:spPr>
          <a:xfrm>
            <a:off x="0" y="3303500"/>
            <a:ext cx="9144003" cy="1840001"/>
          </a:xfrm>
          <a:prstGeom prst="rect">
            <a:avLst/>
          </a:prstGeom>
          <a:noFill/>
          <a:ln>
            <a:noFill/>
          </a:ln>
        </p:spPr>
      </p:pic>
      <p:sp>
        <p:nvSpPr>
          <p:cNvPr id="1039" name="Google Shape;1039;p84"/>
          <p:cNvSpPr txBox="1"/>
          <p:nvPr/>
        </p:nvSpPr>
        <p:spPr>
          <a:xfrm>
            <a:off x="5945200" y="2087400"/>
            <a:ext cx="2795700" cy="708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3400" b="1">
                <a:solidFill>
                  <a:srgbClr val="001E50"/>
                </a:solidFill>
                <a:latin typeface="Roboto"/>
                <a:ea typeface="Roboto"/>
                <a:cs typeface="Roboto"/>
                <a:sym typeface="Roboto"/>
              </a:rPr>
              <a:t>Thank You</a:t>
            </a:r>
            <a:r>
              <a:rPr lang="en-GB" sz="3400" b="1">
                <a:solidFill>
                  <a:srgbClr val="FF1EB4"/>
                </a:solidFill>
                <a:latin typeface="Roboto"/>
                <a:ea typeface="Roboto"/>
                <a:cs typeface="Roboto"/>
                <a:sym typeface="Roboto"/>
              </a:rPr>
              <a:t>.</a:t>
            </a:r>
            <a:endParaRPr sz="3400" b="1">
              <a:solidFill>
                <a:srgbClr val="FF1EB4"/>
              </a:solidFill>
              <a:latin typeface="Roboto"/>
              <a:ea typeface="Roboto"/>
              <a:cs typeface="Roboto"/>
              <a:sym typeface="Roboto"/>
            </a:endParaRPr>
          </a:p>
        </p:txBody>
      </p:sp>
      <p:sp>
        <p:nvSpPr>
          <p:cNvPr id="1040" name="Google Shape;1040;p8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hank You 1B">
  <p:cSld name="CUSTOM_3">
    <p:spTree>
      <p:nvGrpSpPr>
        <p:cNvPr id="1" name="Shape 1041"/>
        <p:cNvGrpSpPr/>
        <p:nvPr/>
      </p:nvGrpSpPr>
      <p:grpSpPr>
        <a:xfrm>
          <a:off x="0" y="0"/>
          <a:ext cx="0" cy="0"/>
          <a:chOff x="0" y="0"/>
          <a:chExt cx="0" cy="0"/>
        </a:xfrm>
      </p:grpSpPr>
      <p:pic>
        <p:nvPicPr>
          <p:cNvPr id="1042" name="Google Shape;1042;p85"/>
          <p:cNvPicPr preferRelativeResize="0"/>
          <p:nvPr/>
        </p:nvPicPr>
        <p:blipFill>
          <a:blip r:embed="rId2">
            <a:alphaModFix/>
          </a:blip>
          <a:stretch>
            <a:fillRect/>
          </a:stretch>
        </p:blipFill>
        <p:spPr>
          <a:xfrm>
            <a:off x="7200850" y="280563"/>
            <a:ext cx="1723849" cy="464874"/>
          </a:xfrm>
          <a:prstGeom prst="rect">
            <a:avLst/>
          </a:prstGeom>
          <a:noFill/>
          <a:ln>
            <a:noFill/>
          </a:ln>
        </p:spPr>
      </p:pic>
      <p:pic>
        <p:nvPicPr>
          <p:cNvPr id="1043" name="Google Shape;1043;p85"/>
          <p:cNvPicPr preferRelativeResize="0"/>
          <p:nvPr/>
        </p:nvPicPr>
        <p:blipFill>
          <a:blip r:embed="rId3">
            <a:alphaModFix/>
          </a:blip>
          <a:stretch>
            <a:fillRect/>
          </a:stretch>
        </p:blipFill>
        <p:spPr>
          <a:xfrm>
            <a:off x="0" y="3303500"/>
            <a:ext cx="9144003" cy="1840001"/>
          </a:xfrm>
          <a:prstGeom prst="rect">
            <a:avLst/>
          </a:prstGeom>
          <a:noFill/>
          <a:ln>
            <a:noFill/>
          </a:ln>
        </p:spPr>
      </p:pic>
      <p:sp>
        <p:nvSpPr>
          <p:cNvPr id="1044" name="Google Shape;1044;p8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45" name="Google Shape;1045;p85"/>
          <p:cNvSpPr txBox="1"/>
          <p:nvPr/>
        </p:nvSpPr>
        <p:spPr>
          <a:xfrm>
            <a:off x="374400" y="43200"/>
            <a:ext cx="8621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Who We Are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046" name="Google Shape;1046;p85"/>
          <p:cNvSpPr txBox="1"/>
          <p:nvPr/>
        </p:nvSpPr>
        <p:spPr>
          <a:xfrm>
            <a:off x="374400" y="982800"/>
            <a:ext cx="81825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dk1"/>
                </a:solidFill>
                <a:latin typeface="Roboto"/>
                <a:ea typeface="Roboto"/>
                <a:cs typeface="Roboto"/>
                <a:sym typeface="Roboto"/>
              </a:rPr>
              <a:t>We improve </a:t>
            </a:r>
            <a:r>
              <a:rPr lang="en-GB" sz="1800" b="1">
                <a:solidFill>
                  <a:schemeClr val="dk2"/>
                </a:solidFill>
                <a:latin typeface="Roboto"/>
                <a:ea typeface="Roboto"/>
                <a:cs typeface="Roboto"/>
                <a:sym typeface="Roboto"/>
              </a:rPr>
              <a:t>foundational literacy, numeracy and digital skills </a:t>
            </a:r>
            <a:r>
              <a:rPr lang="en-GB" sz="1800">
                <a:solidFill>
                  <a:schemeClr val="dk1"/>
                </a:solidFill>
                <a:latin typeface="Roboto"/>
                <a:ea typeface="Roboto"/>
                <a:cs typeface="Roboto"/>
                <a:sym typeface="Roboto"/>
              </a:rPr>
              <a:t>by deploying relevant online programmes in </a:t>
            </a:r>
            <a:r>
              <a:rPr lang="en-GB" sz="1800" b="1">
                <a:solidFill>
                  <a:schemeClr val="dk2"/>
                </a:solidFill>
                <a:latin typeface="Roboto"/>
                <a:ea typeface="Roboto"/>
                <a:cs typeface="Roboto"/>
                <a:sym typeface="Roboto"/>
              </a:rPr>
              <a:t>under-serviced primary schools</a:t>
            </a:r>
            <a:r>
              <a:rPr lang="en-GB" sz="1800">
                <a:solidFill>
                  <a:schemeClr val="dk1"/>
                </a:solidFill>
                <a:latin typeface="Roboto"/>
                <a:ea typeface="Roboto"/>
                <a:cs typeface="Roboto"/>
                <a:sym typeface="Roboto"/>
              </a:rPr>
              <a:t> in South Africa.</a:t>
            </a:r>
            <a:endParaRPr sz="1800">
              <a:solidFill>
                <a:schemeClr val="dk1"/>
              </a:solidFill>
              <a:latin typeface="Roboto"/>
              <a:ea typeface="Roboto"/>
              <a:cs typeface="Roboto"/>
              <a:sym typeface="Roboto"/>
            </a:endParaRPr>
          </a:p>
          <a:p>
            <a:pPr marL="0" lvl="0" indent="0" algn="l" rtl="0">
              <a:spcBef>
                <a:spcPts val="0"/>
              </a:spcBef>
              <a:spcAft>
                <a:spcPts val="0"/>
              </a:spcAft>
              <a:buNone/>
            </a:pPr>
            <a:endParaRPr sz="1800">
              <a:solidFill>
                <a:schemeClr val="dk1"/>
              </a:solidFill>
              <a:latin typeface="Roboto"/>
              <a:ea typeface="Roboto"/>
              <a:cs typeface="Roboto"/>
              <a:sym typeface="Roboto"/>
            </a:endParaRPr>
          </a:p>
          <a:p>
            <a:pPr marL="0" lvl="0" indent="0" algn="l" rtl="0">
              <a:spcBef>
                <a:spcPts val="0"/>
              </a:spcBef>
              <a:spcAft>
                <a:spcPts val="0"/>
              </a:spcAft>
              <a:buNone/>
            </a:pPr>
            <a:r>
              <a:rPr lang="en-GB" sz="1800">
                <a:solidFill>
                  <a:schemeClr val="dk1"/>
                </a:solidFill>
                <a:latin typeface="Roboto"/>
                <a:ea typeface="Roboto"/>
                <a:cs typeface="Roboto"/>
                <a:sym typeface="Roboto"/>
              </a:rPr>
              <a:t>In the process we </a:t>
            </a:r>
            <a:r>
              <a:rPr lang="en-GB" sz="1800" b="1">
                <a:solidFill>
                  <a:schemeClr val="dk2"/>
                </a:solidFill>
                <a:latin typeface="Roboto"/>
                <a:ea typeface="Roboto"/>
                <a:cs typeface="Roboto"/>
                <a:sym typeface="Roboto"/>
              </a:rPr>
              <a:t>create jobs</a:t>
            </a:r>
            <a:r>
              <a:rPr lang="en-GB" sz="1800">
                <a:solidFill>
                  <a:schemeClr val="dk1"/>
                </a:solidFill>
                <a:latin typeface="Roboto"/>
                <a:ea typeface="Roboto"/>
                <a:cs typeface="Roboto"/>
                <a:sym typeface="Roboto"/>
              </a:rPr>
              <a:t> for unemployed youth who assist schools with implementation.</a:t>
            </a:r>
            <a:endParaRPr sz="1800">
              <a:solidFill>
                <a:schemeClr val="dk1"/>
              </a:solidFill>
              <a:latin typeface="Roboto"/>
              <a:ea typeface="Roboto"/>
              <a:cs typeface="Roboto"/>
              <a:sym typeface="Roboto"/>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hank You 1B 2">
  <p:cSld name="CUSTOM_3_2">
    <p:bg>
      <p:bgPr>
        <a:solidFill>
          <a:schemeClr val="dk1"/>
        </a:solidFill>
        <a:effectLst/>
      </p:bgPr>
    </p:bg>
    <p:spTree>
      <p:nvGrpSpPr>
        <p:cNvPr id="1" name="Shape 1047"/>
        <p:cNvGrpSpPr/>
        <p:nvPr/>
      </p:nvGrpSpPr>
      <p:grpSpPr>
        <a:xfrm>
          <a:off x="0" y="0"/>
          <a:ext cx="0" cy="0"/>
          <a:chOff x="0" y="0"/>
          <a:chExt cx="0" cy="0"/>
        </a:xfrm>
      </p:grpSpPr>
      <p:pic>
        <p:nvPicPr>
          <p:cNvPr id="1048" name="Google Shape;1048;p86"/>
          <p:cNvPicPr preferRelativeResize="0"/>
          <p:nvPr/>
        </p:nvPicPr>
        <p:blipFill>
          <a:blip r:embed="rId2">
            <a:alphaModFix/>
          </a:blip>
          <a:stretch>
            <a:fillRect/>
          </a:stretch>
        </p:blipFill>
        <p:spPr>
          <a:xfrm>
            <a:off x="0" y="3303500"/>
            <a:ext cx="9144003" cy="1840001"/>
          </a:xfrm>
          <a:prstGeom prst="rect">
            <a:avLst/>
          </a:prstGeom>
          <a:noFill/>
          <a:ln>
            <a:noFill/>
          </a:ln>
        </p:spPr>
      </p:pic>
      <p:sp>
        <p:nvSpPr>
          <p:cNvPr id="1049" name="Google Shape;1049;p8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50" name="Google Shape;1050;p86"/>
          <p:cNvSpPr txBox="1"/>
          <p:nvPr/>
        </p:nvSpPr>
        <p:spPr>
          <a:xfrm>
            <a:off x="374400" y="43200"/>
            <a:ext cx="67560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lt1"/>
                </a:solidFill>
                <a:latin typeface="Roboto"/>
                <a:ea typeface="Roboto"/>
                <a:cs typeface="Roboto"/>
                <a:sym typeface="Roboto"/>
              </a:rPr>
              <a:t>Who We Are</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051" name="Google Shape;1051;p86"/>
          <p:cNvSpPr txBox="1"/>
          <p:nvPr/>
        </p:nvSpPr>
        <p:spPr>
          <a:xfrm>
            <a:off x="374400" y="982800"/>
            <a:ext cx="81825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lt1"/>
                </a:solidFill>
                <a:latin typeface="Roboto"/>
                <a:ea typeface="Roboto"/>
                <a:cs typeface="Roboto"/>
                <a:sym typeface="Roboto"/>
              </a:rPr>
              <a:t>We improve </a:t>
            </a:r>
            <a:r>
              <a:rPr lang="en-GB" sz="1800" b="1">
                <a:solidFill>
                  <a:schemeClr val="dk2"/>
                </a:solidFill>
                <a:latin typeface="Roboto"/>
                <a:ea typeface="Roboto"/>
                <a:cs typeface="Roboto"/>
                <a:sym typeface="Roboto"/>
              </a:rPr>
              <a:t>foundational literacy, numeracy and digital skills </a:t>
            </a:r>
            <a:r>
              <a:rPr lang="en-GB" sz="1800">
                <a:solidFill>
                  <a:schemeClr val="lt1"/>
                </a:solidFill>
                <a:latin typeface="Roboto"/>
                <a:ea typeface="Roboto"/>
                <a:cs typeface="Roboto"/>
                <a:sym typeface="Roboto"/>
              </a:rPr>
              <a:t>by deploying online English literacy and numeracy programmes in </a:t>
            </a:r>
            <a:r>
              <a:rPr lang="en-GB" sz="1800" b="1">
                <a:solidFill>
                  <a:schemeClr val="dk2"/>
                </a:solidFill>
                <a:latin typeface="Roboto"/>
                <a:ea typeface="Roboto"/>
                <a:cs typeface="Roboto"/>
                <a:sym typeface="Roboto"/>
              </a:rPr>
              <a:t>underprivileged primary schools</a:t>
            </a:r>
            <a:r>
              <a:rPr lang="en-GB" sz="1800">
                <a:solidFill>
                  <a:schemeClr val="dk1"/>
                </a:solidFill>
                <a:latin typeface="Roboto"/>
                <a:ea typeface="Roboto"/>
                <a:cs typeface="Roboto"/>
                <a:sym typeface="Roboto"/>
              </a:rPr>
              <a:t> </a:t>
            </a:r>
            <a:r>
              <a:rPr lang="en-GB" sz="1800">
                <a:solidFill>
                  <a:schemeClr val="lt1"/>
                </a:solidFill>
                <a:latin typeface="Roboto"/>
                <a:ea typeface="Roboto"/>
                <a:cs typeface="Roboto"/>
                <a:sym typeface="Roboto"/>
              </a:rPr>
              <a:t>in South Africa.</a:t>
            </a:r>
            <a:endParaRPr sz="1800">
              <a:solidFill>
                <a:schemeClr val="lt1"/>
              </a:solidFill>
              <a:latin typeface="Roboto"/>
              <a:ea typeface="Roboto"/>
              <a:cs typeface="Roboto"/>
              <a:sym typeface="Roboto"/>
            </a:endParaRPr>
          </a:p>
          <a:p>
            <a:pPr marL="0" lvl="0" indent="0" algn="l" rtl="0">
              <a:spcBef>
                <a:spcPts val="0"/>
              </a:spcBef>
              <a:spcAft>
                <a:spcPts val="0"/>
              </a:spcAft>
              <a:buNone/>
            </a:pPr>
            <a:endParaRPr sz="1800">
              <a:solidFill>
                <a:schemeClr val="lt1"/>
              </a:solidFill>
              <a:latin typeface="Roboto"/>
              <a:ea typeface="Roboto"/>
              <a:cs typeface="Roboto"/>
              <a:sym typeface="Roboto"/>
            </a:endParaRPr>
          </a:p>
          <a:p>
            <a:pPr marL="0" lvl="0" indent="0" algn="l" rtl="0">
              <a:spcBef>
                <a:spcPts val="0"/>
              </a:spcBef>
              <a:spcAft>
                <a:spcPts val="0"/>
              </a:spcAft>
              <a:buNone/>
            </a:pPr>
            <a:r>
              <a:rPr lang="en-GB" sz="1800">
                <a:solidFill>
                  <a:schemeClr val="lt1"/>
                </a:solidFill>
                <a:latin typeface="Roboto"/>
                <a:ea typeface="Roboto"/>
                <a:cs typeface="Roboto"/>
                <a:sym typeface="Roboto"/>
              </a:rPr>
              <a:t>In the process we </a:t>
            </a:r>
            <a:r>
              <a:rPr lang="en-GB" sz="1800" b="1">
                <a:solidFill>
                  <a:schemeClr val="dk2"/>
                </a:solidFill>
                <a:latin typeface="Roboto"/>
                <a:ea typeface="Roboto"/>
                <a:cs typeface="Roboto"/>
                <a:sym typeface="Roboto"/>
              </a:rPr>
              <a:t>create jobs</a:t>
            </a:r>
            <a:r>
              <a:rPr lang="en-GB" sz="1800">
                <a:solidFill>
                  <a:schemeClr val="dk1"/>
                </a:solidFill>
                <a:latin typeface="Roboto"/>
                <a:ea typeface="Roboto"/>
                <a:cs typeface="Roboto"/>
                <a:sym typeface="Roboto"/>
              </a:rPr>
              <a:t> </a:t>
            </a:r>
            <a:r>
              <a:rPr lang="en-GB" sz="1800">
                <a:solidFill>
                  <a:schemeClr val="lt1"/>
                </a:solidFill>
                <a:latin typeface="Roboto"/>
                <a:ea typeface="Roboto"/>
                <a:cs typeface="Roboto"/>
                <a:sym typeface="Roboto"/>
              </a:rPr>
              <a:t>for unemployed youth who assist schools with implementation.</a:t>
            </a:r>
            <a:endParaRPr sz="1800">
              <a:solidFill>
                <a:schemeClr val="lt1"/>
              </a:solidFill>
              <a:latin typeface="Roboto"/>
              <a:ea typeface="Roboto"/>
              <a:cs typeface="Roboto"/>
              <a:sym typeface="Roboto"/>
            </a:endParaRPr>
          </a:p>
        </p:txBody>
      </p:sp>
      <p:pic>
        <p:nvPicPr>
          <p:cNvPr id="1052" name="Google Shape;1052;p86"/>
          <p:cNvPicPr preferRelativeResize="0"/>
          <p:nvPr/>
        </p:nvPicPr>
        <p:blipFill>
          <a:blip r:embed="rId3">
            <a:alphaModFix/>
          </a:blip>
          <a:stretch>
            <a:fillRect/>
          </a:stretch>
        </p:blipFill>
        <p:spPr>
          <a:xfrm>
            <a:off x="7303522" y="414375"/>
            <a:ext cx="1725954" cy="465425"/>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hank You 1C - White">
  <p:cSld name="CUSTOM_7">
    <p:spTree>
      <p:nvGrpSpPr>
        <p:cNvPr id="1" name="Shape 1053"/>
        <p:cNvGrpSpPr/>
        <p:nvPr/>
      </p:nvGrpSpPr>
      <p:grpSpPr>
        <a:xfrm>
          <a:off x="0" y="0"/>
          <a:ext cx="0" cy="0"/>
          <a:chOff x="0" y="0"/>
          <a:chExt cx="0" cy="0"/>
        </a:xfrm>
      </p:grpSpPr>
      <p:sp>
        <p:nvSpPr>
          <p:cNvPr id="1054" name="Google Shape;1054;p8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55" name="Google Shape;1055;p87"/>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pic>
        <p:nvPicPr>
          <p:cNvPr id="1056" name="Google Shape;1056;p87"/>
          <p:cNvPicPr preferRelativeResize="0"/>
          <p:nvPr/>
        </p:nvPicPr>
        <p:blipFill>
          <a:blip r:embed="rId2">
            <a:alphaModFix/>
          </a:blip>
          <a:stretch>
            <a:fillRect/>
          </a:stretch>
        </p:blipFill>
        <p:spPr>
          <a:xfrm>
            <a:off x="0" y="0"/>
            <a:ext cx="7170770" cy="5143502"/>
          </a:xfrm>
          <a:prstGeom prst="rect">
            <a:avLst/>
          </a:prstGeom>
          <a:noFill/>
          <a:ln>
            <a:noFill/>
          </a:ln>
        </p:spPr>
      </p:pic>
      <p:sp>
        <p:nvSpPr>
          <p:cNvPr id="1057" name="Google Shape;1057;p87"/>
          <p:cNvSpPr txBox="1"/>
          <p:nvPr/>
        </p:nvSpPr>
        <p:spPr>
          <a:xfrm>
            <a:off x="7229300" y="1956000"/>
            <a:ext cx="18744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400" b="1">
                <a:solidFill>
                  <a:srgbClr val="001E50"/>
                </a:solidFill>
                <a:latin typeface="Roboto"/>
                <a:ea typeface="Roboto"/>
                <a:cs typeface="Roboto"/>
                <a:sym typeface="Roboto"/>
              </a:rPr>
              <a:t>Thank </a:t>
            </a:r>
            <a:endParaRPr sz="3400" b="1">
              <a:solidFill>
                <a:srgbClr val="001E50"/>
              </a:solidFill>
              <a:latin typeface="Roboto"/>
              <a:ea typeface="Roboto"/>
              <a:cs typeface="Roboto"/>
              <a:sym typeface="Roboto"/>
            </a:endParaRPr>
          </a:p>
          <a:p>
            <a:pPr marL="0" lvl="0" indent="0" algn="ctr" rtl="0">
              <a:spcBef>
                <a:spcPts val="0"/>
              </a:spcBef>
              <a:spcAft>
                <a:spcPts val="0"/>
              </a:spcAft>
              <a:buNone/>
            </a:pPr>
            <a:r>
              <a:rPr lang="en-GB" sz="3400" b="1">
                <a:solidFill>
                  <a:srgbClr val="001E50"/>
                </a:solidFill>
                <a:latin typeface="Roboto"/>
                <a:ea typeface="Roboto"/>
                <a:cs typeface="Roboto"/>
                <a:sym typeface="Roboto"/>
              </a:rPr>
              <a:t>You</a:t>
            </a:r>
            <a:r>
              <a:rPr lang="en-GB" sz="3400" b="1">
                <a:solidFill>
                  <a:srgbClr val="FF1EB4"/>
                </a:solidFill>
                <a:latin typeface="Roboto"/>
                <a:ea typeface="Roboto"/>
                <a:cs typeface="Roboto"/>
                <a:sym typeface="Roboto"/>
              </a:rPr>
              <a:t>.</a:t>
            </a:r>
            <a:endParaRPr sz="3400" b="1">
              <a:solidFill>
                <a:srgbClr val="FF1EB4"/>
              </a:solidFill>
              <a:latin typeface="Roboto"/>
              <a:ea typeface="Roboto"/>
              <a:cs typeface="Roboto"/>
              <a:sym typeface="Roboto"/>
            </a:endParaRPr>
          </a:p>
        </p:txBody>
      </p:sp>
      <p:pic>
        <p:nvPicPr>
          <p:cNvPr id="1058" name="Google Shape;1058;p87"/>
          <p:cNvPicPr preferRelativeResize="0"/>
          <p:nvPr/>
        </p:nvPicPr>
        <p:blipFill>
          <a:blip r:embed="rId3">
            <a:alphaModFix/>
          </a:blip>
          <a:stretch>
            <a:fillRect/>
          </a:stretch>
        </p:blipFill>
        <p:spPr>
          <a:xfrm>
            <a:off x="7304575" y="413818"/>
            <a:ext cx="1723849" cy="464874"/>
          </a:xfrm>
          <a:prstGeom prst="rect">
            <a:avLst/>
          </a:prstGeom>
          <a:noFill/>
          <a:ln>
            <a:noFill/>
          </a:ln>
        </p:spPr>
      </p:pic>
      <p:sp>
        <p:nvSpPr>
          <p:cNvPr id="1059" name="Google Shape;1059;p87"/>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ank You 1C - Blue">
  <p:cSld name="CUSTOM_7_1">
    <p:bg>
      <p:bgPr>
        <a:solidFill>
          <a:schemeClr val="dk1"/>
        </a:solidFill>
        <a:effectLst/>
      </p:bgPr>
    </p:bg>
    <p:spTree>
      <p:nvGrpSpPr>
        <p:cNvPr id="1" name="Shape 1060"/>
        <p:cNvGrpSpPr/>
        <p:nvPr/>
      </p:nvGrpSpPr>
      <p:grpSpPr>
        <a:xfrm>
          <a:off x="0" y="0"/>
          <a:ext cx="0" cy="0"/>
          <a:chOff x="0" y="0"/>
          <a:chExt cx="0" cy="0"/>
        </a:xfrm>
      </p:grpSpPr>
      <p:sp>
        <p:nvSpPr>
          <p:cNvPr id="1061" name="Google Shape;1061;p8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62" name="Google Shape;1062;p8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pic>
        <p:nvPicPr>
          <p:cNvPr id="1063" name="Google Shape;1063;p88"/>
          <p:cNvPicPr preferRelativeResize="0"/>
          <p:nvPr/>
        </p:nvPicPr>
        <p:blipFill>
          <a:blip r:embed="rId2">
            <a:alphaModFix/>
          </a:blip>
          <a:stretch>
            <a:fillRect/>
          </a:stretch>
        </p:blipFill>
        <p:spPr>
          <a:xfrm>
            <a:off x="0" y="-18204"/>
            <a:ext cx="7170770" cy="5143502"/>
          </a:xfrm>
          <a:prstGeom prst="rect">
            <a:avLst/>
          </a:prstGeom>
          <a:noFill/>
          <a:ln>
            <a:noFill/>
          </a:ln>
        </p:spPr>
      </p:pic>
      <p:sp>
        <p:nvSpPr>
          <p:cNvPr id="1064" name="Google Shape;1064;p88"/>
          <p:cNvSpPr txBox="1"/>
          <p:nvPr/>
        </p:nvSpPr>
        <p:spPr>
          <a:xfrm>
            <a:off x="7229300" y="1956000"/>
            <a:ext cx="18744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400" b="1">
                <a:solidFill>
                  <a:schemeClr val="lt1"/>
                </a:solidFill>
                <a:latin typeface="Roboto"/>
                <a:ea typeface="Roboto"/>
                <a:cs typeface="Roboto"/>
                <a:sym typeface="Roboto"/>
              </a:rPr>
              <a:t>Thank </a:t>
            </a:r>
            <a:endParaRPr sz="3400" b="1">
              <a:solidFill>
                <a:schemeClr val="lt1"/>
              </a:solidFill>
              <a:latin typeface="Roboto"/>
              <a:ea typeface="Roboto"/>
              <a:cs typeface="Roboto"/>
              <a:sym typeface="Roboto"/>
            </a:endParaRPr>
          </a:p>
          <a:p>
            <a:pPr marL="0" lvl="0" indent="0" algn="ctr" rtl="0">
              <a:spcBef>
                <a:spcPts val="0"/>
              </a:spcBef>
              <a:spcAft>
                <a:spcPts val="0"/>
              </a:spcAft>
              <a:buNone/>
            </a:pPr>
            <a:r>
              <a:rPr lang="en-GB" sz="3400" b="1">
                <a:solidFill>
                  <a:schemeClr val="lt1"/>
                </a:solidFill>
                <a:latin typeface="Roboto"/>
                <a:ea typeface="Roboto"/>
                <a:cs typeface="Roboto"/>
                <a:sym typeface="Roboto"/>
              </a:rPr>
              <a:t>You</a:t>
            </a:r>
            <a:r>
              <a:rPr lang="en-GB" sz="3400" b="1">
                <a:solidFill>
                  <a:srgbClr val="FF1EB4"/>
                </a:solidFill>
                <a:latin typeface="Roboto"/>
                <a:ea typeface="Roboto"/>
                <a:cs typeface="Roboto"/>
                <a:sym typeface="Roboto"/>
              </a:rPr>
              <a:t>.</a:t>
            </a:r>
            <a:endParaRPr sz="3400" b="1">
              <a:solidFill>
                <a:srgbClr val="FF1EB4"/>
              </a:solidFill>
              <a:latin typeface="Roboto"/>
              <a:ea typeface="Roboto"/>
              <a:cs typeface="Roboto"/>
              <a:sym typeface="Roboto"/>
            </a:endParaRPr>
          </a:p>
        </p:txBody>
      </p:sp>
      <p:sp>
        <p:nvSpPr>
          <p:cNvPr id="1065" name="Google Shape;1065;p88"/>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66" name="Google Shape;1066;p88"/>
          <p:cNvPicPr preferRelativeResize="0"/>
          <p:nvPr/>
        </p:nvPicPr>
        <p:blipFill>
          <a:blip r:embed="rId3">
            <a:alphaModFix/>
          </a:blip>
          <a:stretch>
            <a:fillRect/>
          </a:stretch>
        </p:blipFill>
        <p:spPr>
          <a:xfrm>
            <a:off x="7303522" y="414375"/>
            <a:ext cx="1725954" cy="465425"/>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zEnd 1A">
  <p:cSld name="OBJECT_1">
    <p:spTree>
      <p:nvGrpSpPr>
        <p:cNvPr id="1" name="Shape 1067"/>
        <p:cNvGrpSpPr/>
        <p:nvPr/>
      </p:nvGrpSpPr>
      <p:grpSpPr>
        <a:xfrm>
          <a:off x="0" y="0"/>
          <a:ext cx="0" cy="0"/>
          <a:chOff x="0" y="0"/>
          <a:chExt cx="0" cy="0"/>
        </a:xfrm>
      </p:grpSpPr>
      <p:sp>
        <p:nvSpPr>
          <p:cNvPr id="1068" name="Google Shape;1068;p89"/>
          <p:cNvSpPr txBox="1">
            <a:spLocks noGrp="1"/>
          </p:cNvSpPr>
          <p:nvPr>
            <p:ph type="sldNum" idx="12"/>
          </p:nvPr>
        </p:nvSpPr>
        <p:spPr>
          <a:xfrm>
            <a:off x="8733937" y="4750715"/>
            <a:ext cx="261600" cy="312900"/>
          </a:xfrm>
          <a:prstGeom prst="rect">
            <a:avLst/>
          </a:prstGeom>
        </p:spPr>
        <p:txBody>
          <a:bodyPr spcFirstLastPara="1" wrap="square" lIns="91425" tIns="91425" rIns="91425" bIns="91425" anchor="t" anchorCtr="0">
            <a:noAutofit/>
          </a:bodyPr>
          <a:lstStyle>
            <a:lvl1pPr lvl="0" rtl="0">
              <a:buNone/>
              <a:defRPr sz="850">
                <a:solidFill>
                  <a:schemeClr val="dk2"/>
                </a:solidFill>
              </a:defRPr>
            </a:lvl1pPr>
            <a:lvl2pPr lvl="1" rtl="0">
              <a:buNone/>
              <a:defRPr sz="850">
                <a:solidFill>
                  <a:schemeClr val="dk2"/>
                </a:solidFill>
              </a:defRPr>
            </a:lvl2pPr>
            <a:lvl3pPr lvl="2" rtl="0">
              <a:buNone/>
              <a:defRPr sz="850">
                <a:solidFill>
                  <a:schemeClr val="dk2"/>
                </a:solidFill>
              </a:defRPr>
            </a:lvl3pPr>
            <a:lvl4pPr lvl="3" rtl="0">
              <a:buNone/>
              <a:defRPr sz="850">
                <a:solidFill>
                  <a:schemeClr val="dk2"/>
                </a:solidFill>
              </a:defRPr>
            </a:lvl4pPr>
            <a:lvl5pPr lvl="4" rtl="0">
              <a:buNone/>
              <a:defRPr sz="850">
                <a:solidFill>
                  <a:schemeClr val="dk2"/>
                </a:solidFill>
              </a:defRPr>
            </a:lvl5pPr>
            <a:lvl6pPr lvl="5" rtl="0">
              <a:buNone/>
              <a:defRPr sz="850">
                <a:solidFill>
                  <a:schemeClr val="dk2"/>
                </a:solidFill>
              </a:defRPr>
            </a:lvl6pPr>
            <a:lvl7pPr lvl="6" rtl="0">
              <a:buNone/>
              <a:defRPr sz="850">
                <a:solidFill>
                  <a:schemeClr val="dk2"/>
                </a:solidFill>
              </a:defRPr>
            </a:lvl7pPr>
            <a:lvl8pPr lvl="7" rtl="0">
              <a:buNone/>
              <a:defRPr sz="850">
                <a:solidFill>
                  <a:schemeClr val="dk2"/>
                </a:solidFill>
              </a:defRPr>
            </a:lvl8pPr>
            <a:lvl9pPr lvl="8" rtl="0">
              <a:buNone/>
              <a:defRPr sz="85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
        <p:nvSpPr>
          <p:cNvPr id="1069" name="Google Shape;1069;p89"/>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pic>
        <p:nvPicPr>
          <p:cNvPr id="1070" name="Google Shape;1070;p89"/>
          <p:cNvPicPr preferRelativeResize="0"/>
          <p:nvPr/>
        </p:nvPicPr>
        <p:blipFill rotWithShape="1">
          <a:blip r:embed="rId2">
            <a:alphaModFix/>
          </a:blip>
          <a:srcRect l="28279" b="39835"/>
          <a:stretch/>
        </p:blipFill>
        <p:spPr>
          <a:xfrm>
            <a:off x="0" y="-76200"/>
            <a:ext cx="9174574" cy="5520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zEnd 1B">
  <p:cSld name="OBJECT_1_1">
    <p:spTree>
      <p:nvGrpSpPr>
        <p:cNvPr id="1" name="Shape 1071"/>
        <p:cNvGrpSpPr/>
        <p:nvPr/>
      </p:nvGrpSpPr>
      <p:grpSpPr>
        <a:xfrm>
          <a:off x="0" y="0"/>
          <a:ext cx="0" cy="0"/>
          <a:chOff x="0" y="0"/>
          <a:chExt cx="0" cy="0"/>
        </a:xfrm>
      </p:grpSpPr>
      <p:sp>
        <p:nvSpPr>
          <p:cNvPr id="1072" name="Google Shape;1072;p90"/>
          <p:cNvSpPr txBox="1">
            <a:spLocks noGrp="1"/>
          </p:cNvSpPr>
          <p:nvPr>
            <p:ph type="sldNum" idx="12"/>
          </p:nvPr>
        </p:nvSpPr>
        <p:spPr>
          <a:xfrm>
            <a:off x="8733937" y="4750715"/>
            <a:ext cx="261600" cy="312900"/>
          </a:xfrm>
          <a:prstGeom prst="rect">
            <a:avLst/>
          </a:prstGeom>
        </p:spPr>
        <p:txBody>
          <a:bodyPr spcFirstLastPara="1" wrap="square" lIns="91425" tIns="91425" rIns="91425" bIns="91425" anchor="t" anchorCtr="0">
            <a:noAutofit/>
          </a:bodyPr>
          <a:lstStyle>
            <a:lvl1pPr lvl="0" rtl="0">
              <a:buNone/>
              <a:defRPr sz="850">
                <a:solidFill>
                  <a:schemeClr val="dk2"/>
                </a:solidFill>
              </a:defRPr>
            </a:lvl1pPr>
            <a:lvl2pPr lvl="1" rtl="0">
              <a:buNone/>
              <a:defRPr sz="850">
                <a:solidFill>
                  <a:schemeClr val="dk2"/>
                </a:solidFill>
              </a:defRPr>
            </a:lvl2pPr>
            <a:lvl3pPr lvl="2" rtl="0">
              <a:buNone/>
              <a:defRPr sz="850">
                <a:solidFill>
                  <a:schemeClr val="dk2"/>
                </a:solidFill>
              </a:defRPr>
            </a:lvl3pPr>
            <a:lvl4pPr lvl="3" rtl="0">
              <a:buNone/>
              <a:defRPr sz="850">
                <a:solidFill>
                  <a:schemeClr val="dk2"/>
                </a:solidFill>
              </a:defRPr>
            </a:lvl4pPr>
            <a:lvl5pPr lvl="4" rtl="0">
              <a:buNone/>
              <a:defRPr sz="850">
                <a:solidFill>
                  <a:schemeClr val="dk2"/>
                </a:solidFill>
              </a:defRPr>
            </a:lvl5pPr>
            <a:lvl6pPr lvl="5" rtl="0">
              <a:buNone/>
              <a:defRPr sz="850">
                <a:solidFill>
                  <a:schemeClr val="dk2"/>
                </a:solidFill>
              </a:defRPr>
            </a:lvl6pPr>
            <a:lvl7pPr lvl="6" rtl="0">
              <a:buNone/>
              <a:defRPr sz="850">
                <a:solidFill>
                  <a:schemeClr val="dk2"/>
                </a:solidFill>
              </a:defRPr>
            </a:lvl7pPr>
            <a:lvl8pPr lvl="7" rtl="0">
              <a:buNone/>
              <a:defRPr sz="850">
                <a:solidFill>
                  <a:schemeClr val="dk2"/>
                </a:solidFill>
              </a:defRPr>
            </a:lvl8pPr>
            <a:lvl9pPr lvl="8" rtl="0">
              <a:buNone/>
              <a:defRPr sz="85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
        <p:nvSpPr>
          <p:cNvPr id="1073" name="Google Shape;1073;p90"/>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pic>
        <p:nvPicPr>
          <p:cNvPr id="1074" name="Google Shape;1074;p90"/>
          <p:cNvPicPr preferRelativeResize="0"/>
          <p:nvPr/>
        </p:nvPicPr>
        <p:blipFill rotWithShape="1">
          <a:blip r:embed="rId2">
            <a:alphaModFix/>
          </a:blip>
          <a:srcRect l="-28150" t="20178" r="28149"/>
          <a:stretch/>
        </p:blipFill>
        <p:spPr>
          <a:xfrm>
            <a:off x="-3648326" y="-1799476"/>
            <a:ext cx="12792325" cy="73239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b-Divider 2C">
  <p:cSld name="ONE_COLUMN_TEXT_1">
    <p:bg>
      <p:bgPr>
        <a:solidFill>
          <a:schemeClr val="lt1"/>
        </a:solidFill>
        <a:effectLst/>
      </p:bgPr>
    </p:bg>
    <p:spTree>
      <p:nvGrpSpPr>
        <p:cNvPr id="1" name="Shape 56"/>
        <p:cNvGrpSpPr/>
        <p:nvPr/>
      </p:nvGrpSpPr>
      <p:grpSpPr>
        <a:xfrm>
          <a:off x="0" y="0"/>
          <a:ext cx="0" cy="0"/>
          <a:chOff x="0" y="0"/>
          <a:chExt cx="0" cy="0"/>
        </a:xfrm>
      </p:grpSpPr>
      <p:pic>
        <p:nvPicPr>
          <p:cNvPr id="57" name="Google Shape;57;p10"/>
          <p:cNvPicPr preferRelativeResize="0"/>
          <p:nvPr/>
        </p:nvPicPr>
        <p:blipFill>
          <a:blip r:embed="rId2">
            <a:alphaModFix/>
          </a:blip>
          <a:stretch>
            <a:fillRect/>
          </a:stretch>
        </p:blipFill>
        <p:spPr>
          <a:xfrm>
            <a:off x="0" y="3477207"/>
            <a:ext cx="9144003" cy="1666286"/>
          </a:xfrm>
          <a:prstGeom prst="rect">
            <a:avLst/>
          </a:prstGeom>
          <a:noFill/>
          <a:ln>
            <a:noFill/>
          </a:ln>
        </p:spPr>
      </p:pic>
      <p:sp>
        <p:nvSpPr>
          <p:cNvPr id="58" name="Google Shape;58;p1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10"/>
          <p:cNvSpPr txBox="1">
            <a:spLocks noGrp="1"/>
          </p:cNvSpPr>
          <p:nvPr>
            <p:ph type="title"/>
          </p:nvPr>
        </p:nvSpPr>
        <p:spPr>
          <a:xfrm>
            <a:off x="377550" y="1424200"/>
            <a:ext cx="6462600" cy="1212900"/>
          </a:xfrm>
          <a:prstGeom prst="rect">
            <a:avLst/>
          </a:prstGeom>
          <a:noFill/>
          <a:ln>
            <a:noFill/>
          </a:ln>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3400"/>
              <a:buFont typeface="Roboto"/>
              <a:buNone/>
              <a:defRPr sz="3400" b="1">
                <a:solidFill>
                  <a:schemeClr val="dk1"/>
                </a:solidFill>
                <a:latin typeface="Roboto"/>
                <a:ea typeface="Roboto"/>
                <a:cs typeface="Roboto"/>
                <a:sym typeface="Roboto"/>
              </a:defRPr>
            </a:lvl1pPr>
            <a:lvl2pPr lvl="1"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2pPr>
            <a:lvl3pPr lvl="2"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3pPr>
            <a:lvl4pPr lvl="3"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4pPr>
            <a:lvl5pPr lvl="4"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5pPr>
            <a:lvl6pPr lvl="5"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6pPr>
            <a:lvl7pPr lvl="6"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7pPr>
            <a:lvl8pPr lvl="7"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8pPr>
            <a:lvl9pPr lvl="8" rtl="0">
              <a:spcBef>
                <a:spcPts val="0"/>
              </a:spcBef>
              <a:spcAft>
                <a:spcPts val="0"/>
              </a:spcAft>
              <a:buClr>
                <a:schemeClr val="dk1"/>
              </a:buClr>
              <a:buSzPts val="3400"/>
              <a:buFont typeface="Roboto"/>
              <a:buNone/>
              <a:defRPr sz="3400">
                <a:solidFill>
                  <a:schemeClr val="dk1"/>
                </a:solidFill>
                <a:latin typeface="Roboto"/>
                <a:ea typeface="Roboto"/>
                <a:cs typeface="Roboto"/>
                <a:sym typeface="Roboto"/>
              </a:defRPr>
            </a:lvl9pPr>
          </a:lstStyle>
          <a:p>
            <a:endParaRPr/>
          </a:p>
        </p:txBody>
      </p:sp>
      <p:sp>
        <p:nvSpPr>
          <p:cNvPr id="60" name="Google Shape;60;p10"/>
          <p:cNvSpPr txBox="1">
            <a:spLocks noGrp="1"/>
          </p:cNvSpPr>
          <p:nvPr>
            <p:ph type="subTitle" idx="1"/>
          </p:nvPr>
        </p:nvSpPr>
        <p:spPr>
          <a:xfrm>
            <a:off x="377550" y="2637175"/>
            <a:ext cx="6462600" cy="32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200"/>
              <a:buFont typeface="Roboto"/>
              <a:buNone/>
              <a:defRPr sz="1200">
                <a:solidFill>
                  <a:schemeClr val="dk1"/>
                </a:solidFill>
                <a:latin typeface="Roboto"/>
                <a:ea typeface="Roboto"/>
                <a:cs typeface="Roboto"/>
                <a:sym typeface="Roboto"/>
              </a:defRPr>
            </a:lvl1pPr>
            <a:lvl2pPr lvl="1"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a:endParaRPr/>
          </a:p>
        </p:txBody>
      </p:sp>
      <p:pic>
        <p:nvPicPr>
          <p:cNvPr id="61" name="Google Shape;61;p10"/>
          <p:cNvPicPr preferRelativeResize="0"/>
          <p:nvPr/>
        </p:nvPicPr>
        <p:blipFill>
          <a:blip r:embed="rId3">
            <a:alphaModFix/>
          </a:blip>
          <a:stretch>
            <a:fillRect/>
          </a:stretch>
        </p:blipFill>
        <p:spPr>
          <a:xfrm>
            <a:off x="399825" y="414650"/>
            <a:ext cx="1723849" cy="46487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ustom Layout 3 2">
  <p:cSld name="CUSTOM_15_2_2">
    <p:spTree>
      <p:nvGrpSpPr>
        <p:cNvPr id="1" name="Shape 1075"/>
        <p:cNvGrpSpPr/>
        <p:nvPr/>
      </p:nvGrpSpPr>
      <p:grpSpPr>
        <a:xfrm>
          <a:off x="0" y="0"/>
          <a:ext cx="0" cy="0"/>
          <a:chOff x="0" y="0"/>
          <a:chExt cx="0" cy="0"/>
        </a:xfrm>
      </p:grpSpPr>
      <p:sp>
        <p:nvSpPr>
          <p:cNvPr id="1076" name="Google Shape;1076;p9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77" name="Google Shape;1077;p91"/>
          <p:cNvPicPr preferRelativeResize="0"/>
          <p:nvPr/>
        </p:nvPicPr>
        <p:blipFill>
          <a:blip r:embed="rId2">
            <a:alphaModFix/>
          </a:blip>
          <a:stretch>
            <a:fillRect/>
          </a:stretch>
        </p:blipFill>
        <p:spPr>
          <a:xfrm>
            <a:off x="1467834" y="1427826"/>
            <a:ext cx="594604" cy="594248"/>
          </a:xfrm>
          <a:prstGeom prst="rect">
            <a:avLst/>
          </a:prstGeom>
          <a:noFill/>
          <a:ln>
            <a:noFill/>
          </a:ln>
        </p:spPr>
      </p:pic>
      <p:pic>
        <p:nvPicPr>
          <p:cNvPr id="1078" name="Google Shape;1078;p91"/>
          <p:cNvPicPr preferRelativeResize="0"/>
          <p:nvPr/>
        </p:nvPicPr>
        <p:blipFill rotWithShape="1">
          <a:blip r:embed="rId3">
            <a:alphaModFix/>
          </a:blip>
          <a:srcRect t="29" b="29"/>
          <a:stretch/>
        </p:blipFill>
        <p:spPr>
          <a:xfrm>
            <a:off x="2330959" y="1427826"/>
            <a:ext cx="594604" cy="594250"/>
          </a:xfrm>
          <a:prstGeom prst="rect">
            <a:avLst/>
          </a:prstGeom>
          <a:noFill/>
          <a:ln>
            <a:noFill/>
          </a:ln>
        </p:spPr>
      </p:pic>
      <p:pic>
        <p:nvPicPr>
          <p:cNvPr id="1079" name="Google Shape;1079;p91"/>
          <p:cNvPicPr preferRelativeResize="0"/>
          <p:nvPr/>
        </p:nvPicPr>
        <p:blipFill rotWithShape="1">
          <a:blip r:embed="rId4">
            <a:alphaModFix/>
          </a:blip>
          <a:srcRect/>
          <a:stretch/>
        </p:blipFill>
        <p:spPr>
          <a:xfrm>
            <a:off x="1467834" y="2275001"/>
            <a:ext cx="594604" cy="594248"/>
          </a:xfrm>
          <a:prstGeom prst="rect">
            <a:avLst/>
          </a:prstGeom>
          <a:noFill/>
          <a:ln>
            <a:noFill/>
          </a:ln>
        </p:spPr>
      </p:pic>
      <p:pic>
        <p:nvPicPr>
          <p:cNvPr id="1080" name="Google Shape;1080;p91"/>
          <p:cNvPicPr preferRelativeResize="0"/>
          <p:nvPr/>
        </p:nvPicPr>
        <p:blipFill rotWithShape="1">
          <a:blip r:embed="rId5">
            <a:alphaModFix/>
          </a:blip>
          <a:srcRect t="29" b="29"/>
          <a:stretch/>
        </p:blipFill>
        <p:spPr>
          <a:xfrm>
            <a:off x="2330959" y="2275001"/>
            <a:ext cx="594604" cy="594250"/>
          </a:xfrm>
          <a:prstGeom prst="rect">
            <a:avLst/>
          </a:prstGeom>
          <a:noFill/>
          <a:ln>
            <a:noFill/>
          </a:ln>
        </p:spPr>
      </p:pic>
      <p:pic>
        <p:nvPicPr>
          <p:cNvPr id="1081" name="Google Shape;1081;p91"/>
          <p:cNvPicPr preferRelativeResize="0"/>
          <p:nvPr/>
        </p:nvPicPr>
        <p:blipFill rotWithShape="1">
          <a:blip r:embed="rId6">
            <a:alphaModFix/>
          </a:blip>
          <a:srcRect t="29" b="29"/>
          <a:stretch/>
        </p:blipFill>
        <p:spPr>
          <a:xfrm>
            <a:off x="1467834" y="3122176"/>
            <a:ext cx="594604" cy="594250"/>
          </a:xfrm>
          <a:prstGeom prst="rect">
            <a:avLst/>
          </a:prstGeom>
          <a:noFill/>
          <a:ln>
            <a:noFill/>
          </a:ln>
        </p:spPr>
      </p:pic>
      <p:pic>
        <p:nvPicPr>
          <p:cNvPr id="1082" name="Google Shape;1082;p91"/>
          <p:cNvPicPr preferRelativeResize="0"/>
          <p:nvPr/>
        </p:nvPicPr>
        <p:blipFill rotWithShape="1">
          <a:blip r:embed="rId7">
            <a:alphaModFix/>
          </a:blip>
          <a:srcRect t="29" b="29"/>
          <a:stretch/>
        </p:blipFill>
        <p:spPr>
          <a:xfrm>
            <a:off x="2330959" y="3122176"/>
            <a:ext cx="594604" cy="594250"/>
          </a:xfrm>
          <a:prstGeom prst="rect">
            <a:avLst/>
          </a:prstGeom>
          <a:noFill/>
          <a:ln>
            <a:noFill/>
          </a:ln>
        </p:spPr>
      </p:pic>
      <p:pic>
        <p:nvPicPr>
          <p:cNvPr id="1083" name="Google Shape;1083;p91"/>
          <p:cNvPicPr preferRelativeResize="0"/>
          <p:nvPr/>
        </p:nvPicPr>
        <p:blipFill rotWithShape="1">
          <a:blip r:embed="rId8">
            <a:alphaModFix/>
          </a:blip>
          <a:srcRect t="29" b="29"/>
          <a:stretch/>
        </p:blipFill>
        <p:spPr>
          <a:xfrm>
            <a:off x="1467834" y="3966701"/>
            <a:ext cx="594604" cy="594250"/>
          </a:xfrm>
          <a:prstGeom prst="rect">
            <a:avLst/>
          </a:prstGeom>
          <a:noFill/>
          <a:ln>
            <a:noFill/>
          </a:ln>
        </p:spPr>
      </p:pic>
      <p:pic>
        <p:nvPicPr>
          <p:cNvPr id="1084" name="Google Shape;1084;p91"/>
          <p:cNvPicPr preferRelativeResize="0"/>
          <p:nvPr/>
        </p:nvPicPr>
        <p:blipFill rotWithShape="1">
          <a:blip r:embed="rId9">
            <a:alphaModFix/>
          </a:blip>
          <a:srcRect/>
          <a:stretch/>
        </p:blipFill>
        <p:spPr>
          <a:xfrm>
            <a:off x="2330959" y="3966701"/>
            <a:ext cx="594604" cy="594248"/>
          </a:xfrm>
          <a:prstGeom prst="rect">
            <a:avLst/>
          </a:prstGeom>
          <a:noFill/>
          <a:ln>
            <a:noFill/>
          </a:ln>
        </p:spPr>
      </p:pic>
      <p:pic>
        <p:nvPicPr>
          <p:cNvPr id="1085" name="Google Shape;1085;p91"/>
          <p:cNvPicPr preferRelativeResize="0"/>
          <p:nvPr/>
        </p:nvPicPr>
        <p:blipFill rotWithShape="1">
          <a:blip r:embed="rId10">
            <a:alphaModFix/>
          </a:blip>
          <a:srcRect t="29" b="29"/>
          <a:stretch/>
        </p:blipFill>
        <p:spPr>
          <a:xfrm>
            <a:off x="3218209" y="1427826"/>
            <a:ext cx="594604" cy="594250"/>
          </a:xfrm>
          <a:prstGeom prst="rect">
            <a:avLst/>
          </a:prstGeom>
          <a:noFill/>
          <a:ln>
            <a:noFill/>
          </a:ln>
        </p:spPr>
      </p:pic>
      <p:pic>
        <p:nvPicPr>
          <p:cNvPr id="1086" name="Google Shape;1086;p91"/>
          <p:cNvPicPr preferRelativeResize="0"/>
          <p:nvPr/>
        </p:nvPicPr>
        <p:blipFill rotWithShape="1">
          <a:blip r:embed="rId11">
            <a:alphaModFix/>
          </a:blip>
          <a:srcRect t="29" b="29"/>
          <a:stretch/>
        </p:blipFill>
        <p:spPr>
          <a:xfrm>
            <a:off x="3218209" y="2275001"/>
            <a:ext cx="594604" cy="594250"/>
          </a:xfrm>
          <a:prstGeom prst="rect">
            <a:avLst/>
          </a:prstGeom>
          <a:noFill/>
          <a:ln>
            <a:noFill/>
          </a:ln>
        </p:spPr>
      </p:pic>
      <p:pic>
        <p:nvPicPr>
          <p:cNvPr id="1087" name="Google Shape;1087;p91"/>
          <p:cNvPicPr preferRelativeResize="0"/>
          <p:nvPr/>
        </p:nvPicPr>
        <p:blipFill rotWithShape="1">
          <a:blip r:embed="rId12">
            <a:alphaModFix/>
          </a:blip>
          <a:srcRect t="29" b="29"/>
          <a:stretch/>
        </p:blipFill>
        <p:spPr>
          <a:xfrm>
            <a:off x="3218209" y="3122176"/>
            <a:ext cx="594604" cy="594250"/>
          </a:xfrm>
          <a:prstGeom prst="rect">
            <a:avLst/>
          </a:prstGeom>
          <a:noFill/>
          <a:ln>
            <a:noFill/>
          </a:ln>
        </p:spPr>
      </p:pic>
      <p:pic>
        <p:nvPicPr>
          <p:cNvPr id="1088" name="Google Shape;1088;p91"/>
          <p:cNvPicPr preferRelativeResize="0"/>
          <p:nvPr/>
        </p:nvPicPr>
        <p:blipFill rotWithShape="1">
          <a:blip r:embed="rId13">
            <a:alphaModFix/>
          </a:blip>
          <a:srcRect t="29" b="29"/>
          <a:stretch/>
        </p:blipFill>
        <p:spPr>
          <a:xfrm>
            <a:off x="3218209" y="3966701"/>
            <a:ext cx="594604" cy="594250"/>
          </a:xfrm>
          <a:prstGeom prst="rect">
            <a:avLst/>
          </a:prstGeom>
          <a:noFill/>
          <a:ln>
            <a:noFill/>
          </a:ln>
        </p:spPr>
      </p:pic>
      <p:pic>
        <p:nvPicPr>
          <p:cNvPr id="1089" name="Google Shape;1089;p91"/>
          <p:cNvPicPr preferRelativeResize="0"/>
          <p:nvPr/>
        </p:nvPicPr>
        <p:blipFill rotWithShape="1">
          <a:blip r:embed="rId14">
            <a:alphaModFix/>
          </a:blip>
          <a:srcRect t="29" b="29"/>
          <a:stretch/>
        </p:blipFill>
        <p:spPr>
          <a:xfrm>
            <a:off x="4968584" y="1427826"/>
            <a:ext cx="594604" cy="594250"/>
          </a:xfrm>
          <a:prstGeom prst="rect">
            <a:avLst/>
          </a:prstGeom>
          <a:noFill/>
          <a:ln>
            <a:noFill/>
          </a:ln>
        </p:spPr>
      </p:pic>
      <p:pic>
        <p:nvPicPr>
          <p:cNvPr id="1090" name="Google Shape;1090;p91"/>
          <p:cNvPicPr preferRelativeResize="0"/>
          <p:nvPr/>
        </p:nvPicPr>
        <p:blipFill rotWithShape="1">
          <a:blip r:embed="rId15">
            <a:alphaModFix/>
          </a:blip>
          <a:srcRect/>
          <a:stretch/>
        </p:blipFill>
        <p:spPr>
          <a:xfrm>
            <a:off x="5831709" y="1427826"/>
            <a:ext cx="594604" cy="594248"/>
          </a:xfrm>
          <a:prstGeom prst="rect">
            <a:avLst/>
          </a:prstGeom>
          <a:noFill/>
          <a:ln>
            <a:noFill/>
          </a:ln>
        </p:spPr>
      </p:pic>
      <p:pic>
        <p:nvPicPr>
          <p:cNvPr id="1091" name="Google Shape;1091;p91"/>
          <p:cNvPicPr preferRelativeResize="0"/>
          <p:nvPr/>
        </p:nvPicPr>
        <p:blipFill rotWithShape="1">
          <a:blip r:embed="rId16">
            <a:alphaModFix/>
          </a:blip>
          <a:srcRect/>
          <a:stretch/>
        </p:blipFill>
        <p:spPr>
          <a:xfrm>
            <a:off x="4968584" y="2275001"/>
            <a:ext cx="594604" cy="594248"/>
          </a:xfrm>
          <a:prstGeom prst="rect">
            <a:avLst/>
          </a:prstGeom>
          <a:noFill/>
          <a:ln>
            <a:noFill/>
          </a:ln>
        </p:spPr>
      </p:pic>
      <p:pic>
        <p:nvPicPr>
          <p:cNvPr id="1092" name="Google Shape;1092;p91"/>
          <p:cNvPicPr preferRelativeResize="0"/>
          <p:nvPr/>
        </p:nvPicPr>
        <p:blipFill rotWithShape="1">
          <a:blip r:embed="rId17">
            <a:alphaModFix/>
          </a:blip>
          <a:srcRect t="29" b="29"/>
          <a:stretch/>
        </p:blipFill>
        <p:spPr>
          <a:xfrm>
            <a:off x="5831709" y="2275001"/>
            <a:ext cx="594604" cy="594250"/>
          </a:xfrm>
          <a:prstGeom prst="rect">
            <a:avLst/>
          </a:prstGeom>
          <a:noFill/>
          <a:ln>
            <a:noFill/>
          </a:ln>
        </p:spPr>
      </p:pic>
      <p:pic>
        <p:nvPicPr>
          <p:cNvPr id="1093" name="Google Shape;1093;p91"/>
          <p:cNvPicPr preferRelativeResize="0"/>
          <p:nvPr/>
        </p:nvPicPr>
        <p:blipFill rotWithShape="1">
          <a:blip r:embed="rId18">
            <a:alphaModFix/>
          </a:blip>
          <a:srcRect t="29" b="29"/>
          <a:stretch/>
        </p:blipFill>
        <p:spPr>
          <a:xfrm>
            <a:off x="4968584" y="3122176"/>
            <a:ext cx="594604" cy="594250"/>
          </a:xfrm>
          <a:prstGeom prst="rect">
            <a:avLst/>
          </a:prstGeom>
          <a:noFill/>
          <a:ln>
            <a:noFill/>
          </a:ln>
        </p:spPr>
      </p:pic>
      <p:pic>
        <p:nvPicPr>
          <p:cNvPr id="1094" name="Google Shape;1094;p91"/>
          <p:cNvPicPr preferRelativeResize="0"/>
          <p:nvPr/>
        </p:nvPicPr>
        <p:blipFill rotWithShape="1">
          <a:blip r:embed="rId19">
            <a:alphaModFix/>
          </a:blip>
          <a:srcRect/>
          <a:stretch/>
        </p:blipFill>
        <p:spPr>
          <a:xfrm>
            <a:off x="5831709" y="3122176"/>
            <a:ext cx="594604" cy="594248"/>
          </a:xfrm>
          <a:prstGeom prst="rect">
            <a:avLst/>
          </a:prstGeom>
          <a:noFill/>
          <a:ln>
            <a:noFill/>
          </a:ln>
        </p:spPr>
      </p:pic>
      <p:pic>
        <p:nvPicPr>
          <p:cNvPr id="1095" name="Google Shape;1095;p91"/>
          <p:cNvPicPr preferRelativeResize="0"/>
          <p:nvPr/>
        </p:nvPicPr>
        <p:blipFill rotWithShape="1">
          <a:blip r:embed="rId20">
            <a:alphaModFix/>
          </a:blip>
          <a:srcRect t="29" b="29"/>
          <a:stretch/>
        </p:blipFill>
        <p:spPr>
          <a:xfrm>
            <a:off x="4968584" y="3966701"/>
            <a:ext cx="594604" cy="594250"/>
          </a:xfrm>
          <a:prstGeom prst="rect">
            <a:avLst/>
          </a:prstGeom>
          <a:noFill/>
          <a:ln>
            <a:noFill/>
          </a:ln>
        </p:spPr>
      </p:pic>
      <p:pic>
        <p:nvPicPr>
          <p:cNvPr id="1096" name="Google Shape;1096;p91"/>
          <p:cNvPicPr preferRelativeResize="0"/>
          <p:nvPr/>
        </p:nvPicPr>
        <p:blipFill rotWithShape="1">
          <a:blip r:embed="rId21">
            <a:alphaModFix/>
          </a:blip>
          <a:srcRect t="29" b="29"/>
          <a:stretch/>
        </p:blipFill>
        <p:spPr>
          <a:xfrm>
            <a:off x="5831709" y="3966701"/>
            <a:ext cx="594604" cy="594250"/>
          </a:xfrm>
          <a:prstGeom prst="rect">
            <a:avLst/>
          </a:prstGeom>
          <a:noFill/>
          <a:ln>
            <a:noFill/>
          </a:ln>
        </p:spPr>
      </p:pic>
      <p:pic>
        <p:nvPicPr>
          <p:cNvPr id="1097" name="Google Shape;1097;p91"/>
          <p:cNvPicPr preferRelativeResize="0"/>
          <p:nvPr/>
        </p:nvPicPr>
        <p:blipFill rotWithShape="1">
          <a:blip r:embed="rId22">
            <a:alphaModFix/>
          </a:blip>
          <a:srcRect t="29" b="29"/>
          <a:stretch/>
        </p:blipFill>
        <p:spPr>
          <a:xfrm>
            <a:off x="6718959" y="1427826"/>
            <a:ext cx="594604" cy="594250"/>
          </a:xfrm>
          <a:prstGeom prst="rect">
            <a:avLst/>
          </a:prstGeom>
          <a:noFill/>
          <a:ln>
            <a:noFill/>
          </a:ln>
        </p:spPr>
      </p:pic>
      <p:pic>
        <p:nvPicPr>
          <p:cNvPr id="1098" name="Google Shape;1098;p91"/>
          <p:cNvPicPr preferRelativeResize="0"/>
          <p:nvPr/>
        </p:nvPicPr>
        <p:blipFill rotWithShape="1">
          <a:blip r:embed="rId23">
            <a:alphaModFix/>
          </a:blip>
          <a:srcRect t="29" b="29"/>
          <a:stretch/>
        </p:blipFill>
        <p:spPr>
          <a:xfrm>
            <a:off x="6718959" y="2275001"/>
            <a:ext cx="594604" cy="594250"/>
          </a:xfrm>
          <a:prstGeom prst="rect">
            <a:avLst/>
          </a:prstGeom>
          <a:noFill/>
          <a:ln>
            <a:noFill/>
          </a:ln>
        </p:spPr>
      </p:pic>
      <p:pic>
        <p:nvPicPr>
          <p:cNvPr id="1099" name="Google Shape;1099;p91"/>
          <p:cNvPicPr preferRelativeResize="0"/>
          <p:nvPr/>
        </p:nvPicPr>
        <p:blipFill rotWithShape="1">
          <a:blip r:embed="rId24">
            <a:alphaModFix/>
          </a:blip>
          <a:srcRect/>
          <a:stretch/>
        </p:blipFill>
        <p:spPr>
          <a:xfrm>
            <a:off x="6718959" y="3122176"/>
            <a:ext cx="594604" cy="594248"/>
          </a:xfrm>
          <a:prstGeom prst="rect">
            <a:avLst/>
          </a:prstGeom>
          <a:noFill/>
          <a:ln>
            <a:noFill/>
          </a:ln>
        </p:spPr>
      </p:pic>
      <p:pic>
        <p:nvPicPr>
          <p:cNvPr id="1100" name="Google Shape;1100;p91"/>
          <p:cNvPicPr preferRelativeResize="0"/>
          <p:nvPr/>
        </p:nvPicPr>
        <p:blipFill rotWithShape="1">
          <a:blip r:embed="rId25">
            <a:alphaModFix/>
          </a:blip>
          <a:srcRect t="29" b="29"/>
          <a:stretch/>
        </p:blipFill>
        <p:spPr>
          <a:xfrm>
            <a:off x="6718959" y="3966701"/>
            <a:ext cx="594604" cy="594250"/>
          </a:xfrm>
          <a:prstGeom prst="rect">
            <a:avLst/>
          </a:prstGeom>
          <a:noFill/>
          <a:ln>
            <a:noFill/>
          </a:ln>
        </p:spPr>
      </p:pic>
      <p:pic>
        <p:nvPicPr>
          <p:cNvPr id="1101" name="Google Shape;1101;p91"/>
          <p:cNvPicPr preferRelativeResize="0"/>
          <p:nvPr/>
        </p:nvPicPr>
        <p:blipFill rotWithShape="1">
          <a:blip r:embed="rId26">
            <a:alphaModFix/>
          </a:blip>
          <a:srcRect/>
          <a:stretch/>
        </p:blipFill>
        <p:spPr>
          <a:xfrm>
            <a:off x="7606209" y="1427826"/>
            <a:ext cx="594604" cy="594248"/>
          </a:xfrm>
          <a:prstGeom prst="rect">
            <a:avLst/>
          </a:prstGeom>
          <a:noFill/>
          <a:ln>
            <a:noFill/>
          </a:ln>
        </p:spPr>
      </p:pic>
      <p:pic>
        <p:nvPicPr>
          <p:cNvPr id="1102" name="Google Shape;1102;p91"/>
          <p:cNvPicPr preferRelativeResize="0"/>
          <p:nvPr/>
        </p:nvPicPr>
        <p:blipFill rotWithShape="1">
          <a:blip r:embed="rId27">
            <a:alphaModFix/>
          </a:blip>
          <a:srcRect t="29" b="29"/>
          <a:stretch/>
        </p:blipFill>
        <p:spPr>
          <a:xfrm>
            <a:off x="7606209" y="2275001"/>
            <a:ext cx="594604" cy="594250"/>
          </a:xfrm>
          <a:prstGeom prst="rect">
            <a:avLst/>
          </a:prstGeom>
          <a:noFill/>
          <a:ln>
            <a:noFill/>
          </a:ln>
        </p:spPr>
      </p:pic>
      <p:pic>
        <p:nvPicPr>
          <p:cNvPr id="1103" name="Google Shape;1103;p91"/>
          <p:cNvPicPr preferRelativeResize="0"/>
          <p:nvPr/>
        </p:nvPicPr>
        <p:blipFill rotWithShape="1">
          <a:blip r:embed="rId28">
            <a:alphaModFix/>
          </a:blip>
          <a:srcRect t="29" b="29"/>
          <a:stretch/>
        </p:blipFill>
        <p:spPr>
          <a:xfrm>
            <a:off x="7606209" y="3122176"/>
            <a:ext cx="594604" cy="59425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ustom Layout 2">
  <p:cSld name="CUSTOM_14">
    <p:spTree>
      <p:nvGrpSpPr>
        <p:cNvPr id="1" name="Shape 1104"/>
        <p:cNvGrpSpPr/>
        <p:nvPr/>
      </p:nvGrpSpPr>
      <p:grpSpPr>
        <a:xfrm>
          <a:off x="0" y="0"/>
          <a:ext cx="0" cy="0"/>
          <a:chOff x="0" y="0"/>
          <a:chExt cx="0" cy="0"/>
        </a:xfrm>
      </p:grpSpPr>
      <p:sp>
        <p:nvSpPr>
          <p:cNvPr id="1105" name="Google Shape;1105;p92"/>
          <p:cNvSpPr/>
          <p:nvPr/>
        </p:nvSpPr>
        <p:spPr>
          <a:xfrm>
            <a:off x="4816850" y="3919499"/>
            <a:ext cx="3960000" cy="792000"/>
          </a:xfrm>
          <a:prstGeom prst="rect">
            <a:avLst/>
          </a:prstGeom>
          <a:noFill/>
          <a:ln w="9525" cap="flat" cmpd="sng">
            <a:solidFill>
              <a:schemeClr val="dk2"/>
            </a:solidFill>
            <a:prstDash val="solid"/>
            <a:round/>
            <a:headEnd type="none" w="sm" len="sm"/>
            <a:tailEnd type="none" w="sm" len="sm"/>
          </a:ln>
        </p:spPr>
        <p:txBody>
          <a:bodyPr spcFirstLastPara="1" wrap="square" lIns="720000" tIns="91425" rIns="720000" bIns="91425" anchor="ctr" anchorCtr="0">
            <a:noAutofit/>
          </a:bodyPr>
          <a:lstStyle/>
          <a:p>
            <a:pPr marL="0" lvl="0" indent="0" algn="ctr" rtl="0">
              <a:lnSpc>
                <a:spcPct val="115000"/>
              </a:lnSpc>
              <a:spcBef>
                <a:spcPts val="0"/>
              </a:spcBef>
              <a:spcAft>
                <a:spcPts val="0"/>
              </a:spcAft>
              <a:buNone/>
            </a:pPr>
            <a:r>
              <a:rPr lang="en-GB" sz="1800" b="1"/>
              <a:t>Skills for Better Employment</a:t>
            </a:r>
            <a:endParaRPr sz="1800" b="1"/>
          </a:p>
        </p:txBody>
      </p:sp>
      <p:sp>
        <p:nvSpPr>
          <p:cNvPr id="1106" name="Google Shape;1106;p92"/>
          <p:cNvSpPr txBox="1"/>
          <p:nvPr/>
        </p:nvSpPr>
        <p:spPr>
          <a:xfrm>
            <a:off x="4996850" y="1101725"/>
            <a:ext cx="3600000" cy="55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dk1"/>
                </a:solidFill>
                <a:latin typeface="Roboto"/>
                <a:ea typeface="Roboto"/>
                <a:cs typeface="Roboto"/>
                <a:sym typeface="Roboto"/>
              </a:rPr>
              <a:t>Phase 2</a:t>
            </a:r>
            <a:endParaRPr sz="1800" b="1">
              <a:solidFill>
                <a:schemeClr val="dk1"/>
              </a:solidFill>
              <a:latin typeface="Roboto"/>
              <a:ea typeface="Roboto"/>
              <a:cs typeface="Roboto"/>
              <a:sym typeface="Roboto"/>
            </a:endParaRPr>
          </a:p>
        </p:txBody>
      </p:sp>
      <p:sp>
        <p:nvSpPr>
          <p:cNvPr id="1107" name="Google Shape;1107;p92"/>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08" name="Google Shape;1108;p92"/>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atin typeface="Arial"/>
                <a:ea typeface="Arial"/>
                <a:cs typeface="Arial"/>
                <a:sym typeface="Arial"/>
              </a:defRPr>
            </a:lvl1pPr>
            <a:lvl2pPr lvl="1" rtl="0">
              <a:buNone/>
              <a:defRPr>
                <a:latin typeface="Arial"/>
                <a:ea typeface="Arial"/>
                <a:cs typeface="Arial"/>
                <a:sym typeface="Arial"/>
              </a:defRPr>
            </a:lvl2pPr>
            <a:lvl3pPr lvl="2" rtl="0">
              <a:buNone/>
              <a:defRPr>
                <a:latin typeface="Arial"/>
                <a:ea typeface="Arial"/>
                <a:cs typeface="Arial"/>
                <a:sym typeface="Arial"/>
              </a:defRPr>
            </a:lvl3pPr>
            <a:lvl4pPr lvl="3" rtl="0">
              <a:buNone/>
              <a:defRPr>
                <a:latin typeface="Arial"/>
                <a:ea typeface="Arial"/>
                <a:cs typeface="Arial"/>
                <a:sym typeface="Arial"/>
              </a:defRPr>
            </a:lvl4pPr>
            <a:lvl5pPr lvl="4" rtl="0">
              <a:buNone/>
              <a:defRPr>
                <a:latin typeface="Arial"/>
                <a:ea typeface="Arial"/>
                <a:cs typeface="Arial"/>
                <a:sym typeface="Arial"/>
              </a:defRPr>
            </a:lvl5pPr>
            <a:lvl6pPr lvl="5" rtl="0">
              <a:buNone/>
              <a:defRPr>
                <a:latin typeface="Arial"/>
                <a:ea typeface="Arial"/>
                <a:cs typeface="Arial"/>
                <a:sym typeface="Arial"/>
              </a:defRPr>
            </a:lvl6pPr>
            <a:lvl7pPr lvl="6" rtl="0">
              <a:buNone/>
              <a:defRPr>
                <a:latin typeface="Arial"/>
                <a:ea typeface="Arial"/>
                <a:cs typeface="Arial"/>
                <a:sym typeface="Arial"/>
              </a:defRPr>
            </a:lvl7pPr>
            <a:lvl8pPr lvl="7" rtl="0">
              <a:buNone/>
              <a:defRPr>
                <a:latin typeface="Arial"/>
                <a:ea typeface="Arial"/>
                <a:cs typeface="Arial"/>
                <a:sym typeface="Arial"/>
              </a:defRPr>
            </a:lvl8pPr>
            <a:lvl9pPr lvl="8" rtl="0">
              <a:buNone/>
              <a:defRPr>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109" name="Google Shape;1109;p92"/>
          <p:cNvSpPr txBox="1"/>
          <p:nvPr/>
        </p:nvSpPr>
        <p:spPr>
          <a:xfrm>
            <a:off x="373250" y="44725"/>
            <a:ext cx="8403600" cy="93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latin typeface="Roboto"/>
                <a:ea typeface="Roboto"/>
                <a:cs typeface="Roboto"/>
                <a:sym typeface="Roboto"/>
              </a:rPr>
              <a:t>In the process we create jobs for youth who implement our programmes in schools</a:t>
            </a:r>
            <a:r>
              <a:rPr lang="en-GB" sz="3000" b="1">
                <a:solidFill>
                  <a:schemeClr val="dk2"/>
                </a:solidFill>
                <a:latin typeface="Roboto"/>
                <a:ea typeface="Roboto"/>
                <a:cs typeface="Roboto"/>
                <a:sym typeface="Roboto"/>
              </a:rPr>
              <a:t>.</a:t>
            </a:r>
            <a:r>
              <a:rPr lang="en-GB" sz="3000">
                <a:latin typeface="Roboto"/>
                <a:ea typeface="Roboto"/>
                <a:cs typeface="Roboto"/>
                <a:sym typeface="Roboto"/>
              </a:rPr>
              <a:t> </a:t>
            </a:r>
            <a:endParaRPr sz="3000">
              <a:latin typeface="Roboto"/>
              <a:ea typeface="Roboto"/>
              <a:cs typeface="Roboto"/>
              <a:sym typeface="Roboto"/>
            </a:endParaRPr>
          </a:p>
        </p:txBody>
      </p:sp>
      <p:sp>
        <p:nvSpPr>
          <p:cNvPr id="1110" name="Google Shape;1110;p92"/>
          <p:cNvSpPr txBox="1"/>
          <p:nvPr/>
        </p:nvSpPr>
        <p:spPr>
          <a:xfrm>
            <a:off x="400850" y="1612399"/>
            <a:ext cx="3960000" cy="234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Training &amp; Mentorship</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Online Courses</a:t>
            </a:r>
            <a:endParaRPr sz="18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Work Readiness</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Entrepreneurship</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Adult Literacy</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Digital Literacy</a:t>
            </a:r>
            <a:endParaRPr sz="1600">
              <a:solidFill>
                <a:schemeClr val="dk1"/>
              </a:solidFill>
              <a:latin typeface="Roboto"/>
              <a:ea typeface="Roboto"/>
              <a:cs typeface="Roboto"/>
              <a:sym typeface="Roboto"/>
            </a:endParaRPr>
          </a:p>
          <a:p>
            <a:pPr marL="914400" marR="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Foundations of Education</a:t>
            </a:r>
            <a:endParaRPr sz="1600">
              <a:solidFill>
                <a:schemeClr val="dk1"/>
              </a:solidFill>
              <a:latin typeface="Roboto"/>
              <a:ea typeface="Roboto"/>
              <a:cs typeface="Roboto"/>
              <a:sym typeface="Roboto"/>
            </a:endParaRPr>
          </a:p>
          <a:p>
            <a:pPr marL="0" lvl="0" indent="0" algn="l" rtl="0">
              <a:lnSpc>
                <a:spcPct val="115000"/>
              </a:lnSpc>
              <a:spcBef>
                <a:spcPts val="800"/>
              </a:spcBef>
              <a:spcAft>
                <a:spcPts val="800"/>
              </a:spcAft>
              <a:buNone/>
            </a:pPr>
            <a:endParaRPr sz="1800">
              <a:solidFill>
                <a:schemeClr val="dk1"/>
              </a:solidFill>
              <a:latin typeface="Roboto"/>
              <a:ea typeface="Roboto"/>
              <a:cs typeface="Roboto"/>
              <a:sym typeface="Roboto"/>
            </a:endParaRPr>
          </a:p>
        </p:txBody>
      </p:sp>
      <p:sp>
        <p:nvSpPr>
          <p:cNvPr id="1111" name="Google Shape;1111;p92"/>
          <p:cNvSpPr txBox="1"/>
          <p:nvPr/>
        </p:nvSpPr>
        <p:spPr>
          <a:xfrm>
            <a:off x="4816850" y="1594549"/>
            <a:ext cx="3960000" cy="234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Training &amp; Mentorship</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Hosted Learnerships:</a:t>
            </a:r>
            <a:endParaRPr sz="1800">
              <a:solidFill>
                <a:schemeClr val="dk1"/>
              </a:solidFill>
              <a:latin typeface="Roboto"/>
              <a:ea typeface="Roboto"/>
              <a:cs typeface="Roboto"/>
              <a:sym typeface="Roboto"/>
            </a:endParaRPr>
          </a:p>
          <a:p>
            <a:pPr marL="914400" lvl="1" indent="-342900" algn="l" rtl="0">
              <a:lnSpc>
                <a:spcPct val="115000"/>
              </a:lnSpc>
              <a:spcBef>
                <a:spcPts val="0"/>
              </a:spcBef>
              <a:spcAft>
                <a:spcPts val="0"/>
              </a:spcAft>
              <a:buClr>
                <a:schemeClr val="dk1"/>
              </a:buClr>
              <a:buSzPts val="1800"/>
              <a:buFont typeface="Roboto"/>
              <a:buChar char="○"/>
            </a:pPr>
            <a:r>
              <a:rPr lang="en-GB" sz="1600">
                <a:solidFill>
                  <a:schemeClr val="dk1"/>
                </a:solidFill>
                <a:latin typeface="Roboto"/>
                <a:ea typeface="Roboto"/>
                <a:cs typeface="Roboto"/>
                <a:sym typeface="Roboto"/>
              </a:rPr>
              <a:t>Business Administration</a:t>
            </a:r>
            <a:endParaRPr sz="16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IT Tech Support </a:t>
            </a:r>
            <a:endParaRPr sz="16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Implemented Skills Programmes:</a:t>
            </a:r>
            <a:endParaRPr sz="1800">
              <a:solidFill>
                <a:schemeClr val="dk1"/>
              </a:solidFill>
              <a:latin typeface="Roboto"/>
              <a:ea typeface="Roboto"/>
              <a:cs typeface="Roboto"/>
              <a:sym typeface="Roboto"/>
            </a:endParaRPr>
          </a:p>
          <a:p>
            <a:pPr marL="914400" lvl="1" indent="-330200" algn="l" rtl="0">
              <a:lnSpc>
                <a:spcPct val="11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Software Development</a:t>
            </a:r>
            <a:endParaRPr>
              <a:solidFill>
                <a:schemeClr val="dk1"/>
              </a:solidFill>
              <a:latin typeface="Roboto"/>
              <a:ea typeface="Roboto"/>
              <a:cs typeface="Roboto"/>
              <a:sym typeface="Roboto"/>
            </a:endParaRPr>
          </a:p>
          <a:p>
            <a:pPr marL="0" lvl="0" indent="0" algn="l" rtl="0">
              <a:lnSpc>
                <a:spcPct val="115000"/>
              </a:lnSpc>
              <a:spcBef>
                <a:spcPts val="800"/>
              </a:spcBef>
              <a:spcAft>
                <a:spcPts val="800"/>
              </a:spcAft>
              <a:buNone/>
            </a:pPr>
            <a:endParaRPr sz="1800">
              <a:solidFill>
                <a:schemeClr val="dk1"/>
              </a:solidFill>
              <a:latin typeface="Roboto"/>
              <a:ea typeface="Roboto"/>
              <a:cs typeface="Roboto"/>
              <a:sym typeface="Roboto"/>
            </a:endParaRPr>
          </a:p>
        </p:txBody>
      </p:sp>
      <p:sp>
        <p:nvSpPr>
          <p:cNvPr id="1112" name="Google Shape;1112;p92"/>
          <p:cNvSpPr txBox="1"/>
          <p:nvPr/>
        </p:nvSpPr>
        <p:spPr>
          <a:xfrm>
            <a:off x="553250" y="1109975"/>
            <a:ext cx="3600000" cy="55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dk1"/>
                </a:solidFill>
                <a:latin typeface="Roboto"/>
                <a:ea typeface="Roboto"/>
                <a:cs typeface="Roboto"/>
                <a:sym typeface="Roboto"/>
              </a:rPr>
              <a:t>Phase 1 (Year 1)</a:t>
            </a:r>
            <a:endParaRPr sz="1800" b="1">
              <a:solidFill>
                <a:schemeClr val="dk1"/>
              </a:solidFill>
              <a:latin typeface="Roboto"/>
              <a:ea typeface="Roboto"/>
              <a:cs typeface="Roboto"/>
              <a:sym typeface="Roboto"/>
            </a:endParaRPr>
          </a:p>
        </p:txBody>
      </p:sp>
      <p:cxnSp>
        <p:nvCxnSpPr>
          <p:cNvPr id="1113" name="Google Shape;1113;p92"/>
          <p:cNvCxnSpPr/>
          <p:nvPr/>
        </p:nvCxnSpPr>
        <p:spPr>
          <a:xfrm rot="10800000" flipH="1">
            <a:off x="438900" y="1586945"/>
            <a:ext cx="3960000" cy="3600"/>
          </a:xfrm>
          <a:prstGeom prst="straightConnector1">
            <a:avLst/>
          </a:prstGeom>
          <a:noFill/>
          <a:ln w="9525" cap="flat" cmpd="sng">
            <a:solidFill>
              <a:srgbClr val="FF1EB4"/>
            </a:solidFill>
            <a:prstDash val="solid"/>
            <a:round/>
            <a:headEnd type="none" w="med" len="med"/>
            <a:tailEnd type="none" w="med" len="med"/>
          </a:ln>
        </p:spPr>
      </p:cxnSp>
      <p:cxnSp>
        <p:nvCxnSpPr>
          <p:cNvPr id="1114" name="Google Shape;1114;p92"/>
          <p:cNvCxnSpPr/>
          <p:nvPr/>
        </p:nvCxnSpPr>
        <p:spPr>
          <a:xfrm rot="10800000" flipH="1">
            <a:off x="4713475" y="1586945"/>
            <a:ext cx="3960000" cy="3600"/>
          </a:xfrm>
          <a:prstGeom prst="straightConnector1">
            <a:avLst/>
          </a:prstGeom>
          <a:noFill/>
          <a:ln w="9525" cap="flat" cmpd="sng">
            <a:solidFill>
              <a:srgbClr val="FF1EB4"/>
            </a:solidFill>
            <a:prstDash val="solid"/>
            <a:round/>
            <a:headEnd type="none" w="med" len="med"/>
            <a:tailEnd type="none" w="med" len="med"/>
          </a:ln>
        </p:spPr>
      </p:cxnSp>
      <p:pic>
        <p:nvPicPr>
          <p:cNvPr id="1115" name="Google Shape;1115;p92"/>
          <p:cNvPicPr preferRelativeResize="0"/>
          <p:nvPr/>
        </p:nvPicPr>
        <p:blipFill>
          <a:blip r:embed="rId2">
            <a:alphaModFix/>
          </a:blip>
          <a:stretch>
            <a:fillRect/>
          </a:stretch>
        </p:blipFill>
        <p:spPr>
          <a:xfrm>
            <a:off x="7858191" y="3907191"/>
            <a:ext cx="792000" cy="792000"/>
          </a:xfrm>
          <a:prstGeom prst="rect">
            <a:avLst/>
          </a:prstGeom>
          <a:noFill/>
          <a:ln>
            <a:noFill/>
          </a:ln>
        </p:spPr>
      </p:pic>
      <p:sp>
        <p:nvSpPr>
          <p:cNvPr id="1116" name="Google Shape;1116;p92"/>
          <p:cNvSpPr/>
          <p:nvPr/>
        </p:nvSpPr>
        <p:spPr>
          <a:xfrm>
            <a:off x="373250" y="3927599"/>
            <a:ext cx="3960000" cy="792000"/>
          </a:xfrm>
          <a:prstGeom prst="rect">
            <a:avLst/>
          </a:prstGeom>
          <a:noFill/>
          <a:ln w="9525" cap="flat" cmpd="sng">
            <a:solidFill>
              <a:schemeClr val="dk2"/>
            </a:solidFill>
            <a:prstDash val="solid"/>
            <a:round/>
            <a:headEnd type="none" w="sm" len="sm"/>
            <a:tailEnd type="none" w="sm" len="sm"/>
          </a:ln>
        </p:spPr>
        <p:txBody>
          <a:bodyPr spcFirstLastPara="1" wrap="square" lIns="720000" tIns="91425" rIns="720000" bIns="91425" anchor="ctr" anchorCtr="0">
            <a:noAutofit/>
          </a:bodyPr>
          <a:lstStyle/>
          <a:p>
            <a:pPr marL="0" lvl="0" indent="0" algn="ctr" rtl="0">
              <a:lnSpc>
                <a:spcPct val="115000"/>
              </a:lnSpc>
              <a:spcBef>
                <a:spcPts val="0"/>
              </a:spcBef>
              <a:spcAft>
                <a:spcPts val="0"/>
              </a:spcAft>
              <a:buNone/>
            </a:pPr>
            <a:r>
              <a:rPr lang="en-GB" sz="1800" b="1"/>
              <a:t>Positive Work Experience</a:t>
            </a:r>
            <a:endParaRPr sz="1800" b="1"/>
          </a:p>
        </p:txBody>
      </p:sp>
      <p:pic>
        <p:nvPicPr>
          <p:cNvPr id="1117" name="Google Shape;1117;p92"/>
          <p:cNvPicPr preferRelativeResize="0"/>
          <p:nvPr/>
        </p:nvPicPr>
        <p:blipFill>
          <a:blip r:embed="rId3">
            <a:alphaModFix/>
          </a:blip>
          <a:stretch>
            <a:fillRect/>
          </a:stretch>
        </p:blipFill>
        <p:spPr>
          <a:xfrm>
            <a:off x="502224" y="3961041"/>
            <a:ext cx="719998" cy="719998"/>
          </a:xfrm>
          <a:prstGeom prst="rect">
            <a:avLst/>
          </a:prstGeom>
          <a:noFill/>
          <a:ln>
            <a:noFill/>
          </a:ln>
        </p:spPr>
      </p:pic>
      <p:sp>
        <p:nvSpPr>
          <p:cNvPr id="1118" name="Google Shape;1118;p92"/>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Tree>
  </p:cSld>
  <p:clrMapOvr>
    <a:masterClrMapping/>
  </p:clrMapOvr>
  <p:extLst>
    <p:ext uri="{DCECCB84-F9BA-43D5-87BE-67443E8EF086}">
      <p15:sldGuideLst xmlns:p15="http://schemas.microsoft.com/office/powerpoint/2012/main">
        <p15:guide id="1" pos="2882">
          <p15:clr>
            <a:srgbClr val="FA7B17"/>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1119"/>
        <p:cNvGrpSpPr/>
        <p:nvPr/>
      </p:nvGrpSpPr>
      <p:grpSpPr>
        <a:xfrm>
          <a:off x="0" y="0"/>
          <a:ext cx="0" cy="0"/>
          <a:chOff x="0" y="0"/>
          <a:chExt cx="0" cy="0"/>
        </a:xfrm>
      </p:grpSpPr>
      <p:sp>
        <p:nvSpPr>
          <p:cNvPr id="1120" name="Google Shape;1120;p9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121" name="Google Shape;1121;p9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22" name="Google Shape;1122;p93"/>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lick 3 - What - White">
  <p:cSld name="BIG_NUMBER_3_1_3_3">
    <p:spTree>
      <p:nvGrpSpPr>
        <p:cNvPr id="1" name="Shape 1123"/>
        <p:cNvGrpSpPr/>
        <p:nvPr/>
      </p:nvGrpSpPr>
      <p:grpSpPr>
        <a:xfrm>
          <a:off x="0" y="0"/>
          <a:ext cx="0" cy="0"/>
          <a:chOff x="0" y="0"/>
          <a:chExt cx="0" cy="0"/>
        </a:xfrm>
      </p:grpSpPr>
      <p:sp>
        <p:nvSpPr>
          <p:cNvPr id="1124" name="Google Shape;1124;p94"/>
          <p:cNvSpPr/>
          <p:nvPr/>
        </p:nvSpPr>
        <p:spPr>
          <a:xfrm>
            <a:off x="5635250" y="10604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1125" name="Google Shape;1125;p94"/>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126" name="Google Shape;1126;p94"/>
          <p:cNvSpPr txBox="1"/>
          <p:nvPr/>
        </p:nvSpPr>
        <p:spPr>
          <a:xfrm>
            <a:off x="1146225" y="1060525"/>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dk1"/>
                </a:solidFill>
                <a:latin typeface="Roboto"/>
                <a:ea typeface="Roboto"/>
                <a:cs typeface="Roboto"/>
                <a:sym typeface="Roboto"/>
              </a:rPr>
              <a:t>Provide </a:t>
            </a:r>
            <a:r>
              <a:rPr lang="en-GB" sz="1800">
                <a:solidFill>
                  <a:schemeClr val="dk2"/>
                </a:solidFill>
                <a:latin typeface="Roboto"/>
                <a:ea typeface="Roboto"/>
                <a:cs typeface="Roboto"/>
                <a:sym typeface="Roboto"/>
              </a:rPr>
              <a:t>learner logins</a:t>
            </a:r>
            <a:r>
              <a:rPr lang="en-GB" sz="1800">
                <a:solidFill>
                  <a:schemeClr val="dk1"/>
                </a:solidFill>
                <a:latin typeface="Roboto"/>
                <a:ea typeface="Roboto"/>
                <a:cs typeface="Roboto"/>
                <a:sym typeface="Roboto"/>
              </a:rPr>
              <a:t> for self-paced </a:t>
            </a:r>
            <a:r>
              <a:rPr lang="en-GB" sz="1800">
                <a:solidFill>
                  <a:schemeClr val="dk2"/>
                </a:solidFill>
                <a:latin typeface="Roboto"/>
                <a:ea typeface="Roboto"/>
                <a:cs typeface="Roboto"/>
                <a:sym typeface="Roboto"/>
              </a:rPr>
              <a:t>individualised</a:t>
            </a:r>
            <a:r>
              <a:rPr lang="en-GB" sz="1800">
                <a:solidFill>
                  <a:schemeClr val="dk1"/>
                </a:solidFill>
                <a:latin typeface="Roboto"/>
                <a:ea typeface="Roboto"/>
                <a:cs typeface="Roboto"/>
                <a:sym typeface="Roboto"/>
              </a:rPr>
              <a:t> e-learning software</a:t>
            </a:r>
            <a:endParaRPr sz="1800">
              <a:latin typeface="Roboto"/>
              <a:ea typeface="Roboto"/>
              <a:cs typeface="Roboto"/>
              <a:sym typeface="Roboto"/>
            </a:endParaRPr>
          </a:p>
        </p:txBody>
      </p:sp>
      <p:sp>
        <p:nvSpPr>
          <p:cNvPr id="1127" name="Google Shape;1127;p94"/>
          <p:cNvSpPr txBox="1"/>
          <p:nvPr/>
        </p:nvSpPr>
        <p:spPr>
          <a:xfrm>
            <a:off x="1146225" y="2964708"/>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dk1"/>
                </a:solidFill>
                <a:latin typeface="Roboto"/>
                <a:ea typeface="Roboto"/>
                <a:cs typeface="Roboto"/>
                <a:sym typeface="Roboto"/>
              </a:rPr>
              <a:t>Fund, train &amp; develop </a:t>
            </a:r>
            <a:r>
              <a:rPr lang="en-GB" sz="1800">
                <a:solidFill>
                  <a:schemeClr val="dk2"/>
                </a:solidFill>
                <a:latin typeface="Roboto"/>
                <a:ea typeface="Roboto"/>
                <a:cs typeface="Roboto"/>
                <a:sym typeface="Roboto"/>
              </a:rPr>
              <a:t>facilitators </a:t>
            </a:r>
            <a:r>
              <a:rPr lang="en-GB" sz="1800">
                <a:solidFill>
                  <a:schemeClr val="dk1"/>
                </a:solidFill>
                <a:latin typeface="Roboto"/>
                <a:ea typeface="Roboto"/>
                <a:cs typeface="Roboto"/>
                <a:sym typeface="Roboto"/>
              </a:rPr>
              <a:t>to assist in schools</a:t>
            </a:r>
            <a:endParaRPr sz="1800">
              <a:solidFill>
                <a:schemeClr val="dk1"/>
              </a:solidFill>
              <a:latin typeface="Roboto"/>
              <a:ea typeface="Roboto"/>
              <a:cs typeface="Roboto"/>
              <a:sym typeface="Roboto"/>
            </a:endParaRPr>
          </a:p>
        </p:txBody>
      </p:sp>
      <p:sp>
        <p:nvSpPr>
          <p:cNvPr id="1128" name="Google Shape;1128;p94"/>
          <p:cNvSpPr txBox="1"/>
          <p:nvPr/>
        </p:nvSpPr>
        <p:spPr>
          <a:xfrm>
            <a:off x="1146225" y="2012616"/>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dk1"/>
                </a:solidFill>
                <a:latin typeface="Roboto"/>
                <a:ea typeface="Roboto"/>
                <a:cs typeface="Roboto"/>
                <a:sym typeface="Roboto"/>
              </a:rPr>
              <a:t>Assist in enabling schools with </a:t>
            </a:r>
            <a:r>
              <a:rPr lang="en-GB" sz="1800">
                <a:solidFill>
                  <a:schemeClr val="dk2"/>
                </a:solidFill>
                <a:latin typeface="Roboto"/>
                <a:ea typeface="Roboto"/>
                <a:cs typeface="Roboto"/>
                <a:sym typeface="Roboto"/>
              </a:rPr>
              <a:t>devices / security / connectivity</a:t>
            </a:r>
            <a:endParaRPr sz="1800">
              <a:solidFill>
                <a:schemeClr val="dk1"/>
              </a:solidFill>
              <a:latin typeface="Roboto"/>
              <a:ea typeface="Roboto"/>
              <a:cs typeface="Roboto"/>
              <a:sym typeface="Roboto"/>
            </a:endParaRPr>
          </a:p>
        </p:txBody>
      </p:sp>
      <p:sp>
        <p:nvSpPr>
          <p:cNvPr id="1129" name="Google Shape;1129;p94"/>
          <p:cNvSpPr txBox="1"/>
          <p:nvPr/>
        </p:nvSpPr>
        <p:spPr>
          <a:xfrm>
            <a:off x="6537525" y="10605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dk1"/>
                </a:solidFill>
                <a:latin typeface="Roboto"/>
                <a:ea typeface="Roboto"/>
                <a:cs typeface="Roboto"/>
                <a:sym typeface="Roboto"/>
              </a:rPr>
              <a:t>Improved learner outcomes</a:t>
            </a:r>
            <a:endParaRPr sz="1800">
              <a:solidFill>
                <a:schemeClr val="dk1"/>
              </a:solidFill>
              <a:latin typeface="Roboto"/>
              <a:ea typeface="Roboto"/>
              <a:cs typeface="Roboto"/>
              <a:sym typeface="Roboto"/>
            </a:endParaRPr>
          </a:p>
        </p:txBody>
      </p:sp>
      <p:sp>
        <p:nvSpPr>
          <p:cNvPr id="1130" name="Google Shape;1130;p94"/>
          <p:cNvSpPr txBox="1"/>
          <p:nvPr/>
        </p:nvSpPr>
        <p:spPr>
          <a:xfrm>
            <a:off x="1146225" y="3916800"/>
            <a:ext cx="4464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a:solidFill>
                  <a:schemeClr val="dk1"/>
                </a:solidFill>
                <a:latin typeface="Roboto"/>
                <a:ea typeface="Roboto"/>
                <a:cs typeface="Roboto"/>
                <a:sym typeface="Roboto"/>
              </a:rPr>
              <a:t>Provide implementation </a:t>
            </a:r>
            <a:r>
              <a:rPr lang="en-GB" sz="1800">
                <a:solidFill>
                  <a:schemeClr val="dk2"/>
                </a:solidFill>
                <a:latin typeface="Roboto"/>
                <a:ea typeface="Roboto"/>
                <a:cs typeface="Roboto"/>
                <a:sym typeface="Roboto"/>
              </a:rPr>
              <a:t>support guidance &amp; monitoring </a:t>
            </a:r>
            <a:r>
              <a:rPr lang="en-GB" sz="1800">
                <a:solidFill>
                  <a:schemeClr val="dk1"/>
                </a:solidFill>
                <a:latin typeface="Roboto"/>
                <a:ea typeface="Roboto"/>
                <a:cs typeface="Roboto"/>
                <a:sym typeface="Roboto"/>
              </a:rPr>
              <a:t>over </a:t>
            </a:r>
            <a:r>
              <a:rPr lang="en-GB" sz="1800">
                <a:solidFill>
                  <a:schemeClr val="dk2"/>
                </a:solidFill>
                <a:latin typeface="Roboto"/>
                <a:ea typeface="Roboto"/>
                <a:cs typeface="Roboto"/>
                <a:sym typeface="Roboto"/>
              </a:rPr>
              <a:t>multiple years</a:t>
            </a:r>
            <a:endParaRPr sz="1800">
              <a:latin typeface="Roboto"/>
              <a:ea typeface="Roboto"/>
              <a:cs typeface="Roboto"/>
              <a:sym typeface="Roboto"/>
            </a:endParaRPr>
          </a:p>
        </p:txBody>
      </p:sp>
      <p:pic>
        <p:nvPicPr>
          <p:cNvPr id="1131" name="Google Shape;1131;p94"/>
          <p:cNvPicPr preferRelativeResize="0"/>
          <p:nvPr/>
        </p:nvPicPr>
        <p:blipFill>
          <a:blip r:embed="rId2">
            <a:alphaModFix/>
          </a:blip>
          <a:stretch>
            <a:fillRect/>
          </a:stretch>
        </p:blipFill>
        <p:spPr>
          <a:xfrm>
            <a:off x="346000" y="1060525"/>
            <a:ext cx="792000" cy="792000"/>
          </a:xfrm>
          <a:prstGeom prst="rect">
            <a:avLst/>
          </a:prstGeom>
          <a:noFill/>
          <a:ln>
            <a:noFill/>
          </a:ln>
        </p:spPr>
      </p:pic>
      <p:sp>
        <p:nvSpPr>
          <p:cNvPr id="1132" name="Google Shape;1132;p94"/>
          <p:cNvSpPr txBox="1"/>
          <p:nvPr/>
        </p:nvSpPr>
        <p:spPr>
          <a:xfrm>
            <a:off x="374400" y="43200"/>
            <a:ext cx="8621100" cy="9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000" b="1">
                <a:solidFill>
                  <a:schemeClr val="dk1"/>
                </a:solidFill>
                <a:latin typeface="Roboto"/>
                <a:ea typeface="Roboto"/>
                <a:cs typeface="Roboto"/>
                <a:sym typeface="Roboto"/>
              </a:rPr>
              <a:t>How we do it</a:t>
            </a:r>
            <a:r>
              <a:rPr lang="en-GB" sz="3000" b="1">
                <a:solidFill>
                  <a:schemeClr val="dk2"/>
                </a:solidFill>
                <a:latin typeface="Roboto"/>
                <a:ea typeface="Roboto"/>
                <a:cs typeface="Roboto"/>
                <a:sym typeface="Roboto"/>
              </a:rPr>
              <a:t>.</a:t>
            </a:r>
            <a:endParaRPr sz="3000" b="1">
              <a:solidFill>
                <a:schemeClr val="dk2"/>
              </a:solidFill>
              <a:latin typeface="Roboto"/>
              <a:ea typeface="Roboto"/>
              <a:cs typeface="Roboto"/>
              <a:sym typeface="Roboto"/>
            </a:endParaRPr>
          </a:p>
        </p:txBody>
      </p:sp>
      <p:sp>
        <p:nvSpPr>
          <p:cNvPr id="1133" name="Google Shape;1133;p94"/>
          <p:cNvSpPr txBox="1"/>
          <p:nvPr/>
        </p:nvSpPr>
        <p:spPr>
          <a:xfrm>
            <a:off x="6537525" y="29647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dk1"/>
                </a:solidFill>
                <a:latin typeface="Roboto"/>
                <a:ea typeface="Roboto"/>
                <a:cs typeface="Roboto"/>
                <a:sym typeface="Roboto"/>
              </a:rPr>
              <a:t>Youth employment</a:t>
            </a:r>
            <a:endParaRPr sz="1800" b="1">
              <a:solidFill>
                <a:schemeClr val="dk1"/>
              </a:solidFill>
              <a:latin typeface="Roboto"/>
              <a:ea typeface="Roboto"/>
              <a:cs typeface="Roboto"/>
              <a:sym typeface="Roboto"/>
            </a:endParaRPr>
          </a:p>
        </p:txBody>
      </p:sp>
      <p:pic>
        <p:nvPicPr>
          <p:cNvPr id="1134" name="Google Shape;1134;p94"/>
          <p:cNvPicPr preferRelativeResize="0"/>
          <p:nvPr/>
        </p:nvPicPr>
        <p:blipFill>
          <a:blip r:embed="rId3">
            <a:alphaModFix/>
          </a:blip>
          <a:stretch>
            <a:fillRect/>
          </a:stretch>
        </p:blipFill>
        <p:spPr>
          <a:xfrm>
            <a:off x="346000" y="2964708"/>
            <a:ext cx="792000" cy="792000"/>
          </a:xfrm>
          <a:prstGeom prst="rect">
            <a:avLst/>
          </a:prstGeom>
          <a:noFill/>
          <a:ln>
            <a:noFill/>
          </a:ln>
        </p:spPr>
      </p:pic>
      <p:pic>
        <p:nvPicPr>
          <p:cNvPr id="1135" name="Google Shape;1135;p94"/>
          <p:cNvPicPr preferRelativeResize="0"/>
          <p:nvPr/>
        </p:nvPicPr>
        <p:blipFill>
          <a:blip r:embed="rId4">
            <a:alphaModFix/>
          </a:blip>
          <a:stretch>
            <a:fillRect/>
          </a:stretch>
        </p:blipFill>
        <p:spPr>
          <a:xfrm>
            <a:off x="5751517" y="3916825"/>
            <a:ext cx="792000" cy="792000"/>
          </a:xfrm>
          <a:prstGeom prst="rect">
            <a:avLst/>
          </a:prstGeom>
          <a:noFill/>
          <a:ln>
            <a:noFill/>
          </a:ln>
        </p:spPr>
      </p:pic>
      <p:pic>
        <p:nvPicPr>
          <p:cNvPr id="1136" name="Google Shape;1136;p94"/>
          <p:cNvPicPr preferRelativeResize="0"/>
          <p:nvPr/>
        </p:nvPicPr>
        <p:blipFill>
          <a:blip r:embed="rId5">
            <a:alphaModFix/>
          </a:blip>
          <a:stretch>
            <a:fillRect/>
          </a:stretch>
        </p:blipFill>
        <p:spPr>
          <a:xfrm>
            <a:off x="346000" y="3916800"/>
            <a:ext cx="792000" cy="792000"/>
          </a:xfrm>
          <a:prstGeom prst="rect">
            <a:avLst/>
          </a:prstGeom>
          <a:noFill/>
          <a:ln>
            <a:noFill/>
          </a:ln>
        </p:spPr>
      </p:pic>
      <p:pic>
        <p:nvPicPr>
          <p:cNvPr id="1137" name="Google Shape;1137;p94"/>
          <p:cNvPicPr preferRelativeResize="0"/>
          <p:nvPr/>
        </p:nvPicPr>
        <p:blipFill>
          <a:blip r:embed="rId6">
            <a:alphaModFix/>
          </a:blip>
          <a:stretch>
            <a:fillRect/>
          </a:stretch>
        </p:blipFill>
        <p:spPr>
          <a:xfrm>
            <a:off x="5751513" y="2964713"/>
            <a:ext cx="792000" cy="792000"/>
          </a:xfrm>
          <a:prstGeom prst="rect">
            <a:avLst/>
          </a:prstGeom>
          <a:noFill/>
          <a:ln>
            <a:noFill/>
          </a:ln>
        </p:spPr>
      </p:pic>
      <p:pic>
        <p:nvPicPr>
          <p:cNvPr id="1138" name="Google Shape;1138;p94"/>
          <p:cNvPicPr preferRelativeResize="0"/>
          <p:nvPr/>
        </p:nvPicPr>
        <p:blipFill>
          <a:blip r:embed="rId7">
            <a:alphaModFix/>
          </a:blip>
          <a:stretch>
            <a:fillRect/>
          </a:stretch>
        </p:blipFill>
        <p:spPr>
          <a:xfrm>
            <a:off x="5751517" y="2012616"/>
            <a:ext cx="792000" cy="792000"/>
          </a:xfrm>
          <a:prstGeom prst="rect">
            <a:avLst/>
          </a:prstGeom>
          <a:noFill/>
          <a:ln>
            <a:noFill/>
          </a:ln>
        </p:spPr>
      </p:pic>
      <p:pic>
        <p:nvPicPr>
          <p:cNvPr id="1139" name="Google Shape;1139;p94"/>
          <p:cNvPicPr preferRelativeResize="0"/>
          <p:nvPr/>
        </p:nvPicPr>
        <p:blipFill>
          <a:blip r:embed="rId8">
            <a:alphaModFix/>
          </a:blip>
          <a:stretch>
            <a:fillRect/>
          </a:stretch>
        </p:blipFill>
        <p:spPr>
          <a:xfrm>
            <a:off x="346007" y="2012616"/>
            <a:ext cx="792000" cy="792000"/>
          </a:xfrm>
          <a:prstGeom prst="rect">
            <a:avLst/>
          </a:prstGeom>
          <a:noFill/>
          <a:ln>
            <a:noFill/>
          </a:ln>
        </p:spPr>
      </p:pic>
      <p:sp>
        <p:nvSpPr>
          <p:cNvPr id="1140" name="Google Shape;1140;p94"/>
          <p:cNvSpPr txBox="1"/>
          <p:nvPr/>
        </p:nvSpPr>
        <p:spPr>
          <a:xfrm>
            <a:off x="6537525" y="2012616"/>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dk1"/>
                </a:solidFill>
                <a:latin typeface="Roboto"/>
                <a:ea typeface="Roboto"/>
                <a:cs typeface="Roboto"/>
                <a:sym typeface="Roboto"/>
              </a:rPr>
              <a:t>Digital assessment</a:t>
            </a:r>
            <a:endParaRPr sz="1800" b="1">
              <a:solidFill>
                <a:schemeClr val="dk1"/>
              </a:solidFill>
              <a:latin typeface="Roboto"/>
              <a:ea typeface="Roboto"/>
              <a:cs typeface="Roboto"/>
              <a:sym typeface="Roboto"/>
            </a:endParaRPr>
          </a:p>
        </p:txBody>
      </p:sp>
      <p:sp>
        <p:nvSpPr>
          <p:cNvPr id="1141" name="Google Shape;1141;p9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42" name="Google Shape;1142;p94"/>
          <p:cNvPicPr preferRelativeResize="0"/>
          <p:nvPr/>
        </p:nvPicPr>
        <p:blipFill>
          <a:blip r:embed="rId9">
            <a:alphaModFix/>
          </a:blip>
          <a:stretch>
            <a:fillRect/>
          </a:stretch>
        </p:blipFill>
        <p:spPr>
          <a:xfrm>
            <a:off x="5751532" y="1060525"/>
            <a:ext cx="792000" cy="792000"/>
          </a:xfrm>
          <a:prstGeom prst="rect">
            <a:avLst/>
          </a:prstGeom>
          <a:noFill/>
          <a:ln>
            <a:noFill/>
          </a:ln>
        </p:spPr>
      </p:pic>
      <p:sp>
        <p:nvSpPr>
          <p:cNvPr id="1143" name="Google Shape;1143;p94"/>
          <p:cNvSpPr txBox="1"/>
          <p:nvPr/>
        </p:nvSpPr>
        <p:spPr>
          <a:xfrm>
            <a:off x="6537525" y="3916825"/>
            <a:ext cx="2160000" cy="79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GB" sz="1800" b="1">
                <a:solidFill>
                  <a:schemeClr val="dk1"/>
                </a:solidFill>
                <a:latin typeface="Roboto"/>
                <a:ea typeface="Roboto"/>
                <a:cs typeface="Roboto"/>
                <a:sym typeface="Roboto"/>
              </a:rPr>
              <a:t>Data &amp; insights</a:t>
            </a:r>
            <a:endParaRPr sz="1800" b="1">
              <a:solidFill>
                <a:schemeClr val="dk1"/>
              </a:solidFill>
              <a:latin typeface="Roboto"/>
              <a:ea typeface="Roboto"/>
              <a:cs typeface="Roboto"/>
              <a:sym typeface="Roboto"/>
            </a:endParaRPr>
          </a:p>
        </p:txBody>
      </p:sp>
      <p:sp>
        <p:nvSpPr>
          <p:cNvPr id="1144" name="Google Shape;1144;p94"/>
          <p:cNvSpPr/>
          <p:nvPr/>
        </p:nvSpPr>
        <p:spPr>
          <a:xfrm>
            <a:off x="5618450" y="1977600"/>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1145" name="Google Shape;1145;p94"/>
          <p:cNvSpPr/>
          <p:nvPr/>
        </p:nvSpPr>
        <p:spPr>
          <a:xfrm>
            <a:off x="5635250" y="29647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1146" name="Google Shape;1146;p94"/>
          <p:cNvSpPr/>
          <p:nvPr/>
        </p:nvSpPr>
        <p:spPr>
          <a:xfrm>
            <a:off x="5635250" y="3916825"/>
            <a:ext cx="3062400" cy="79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966">
          <p15:clr>
            <a:srgbClr val="FA7B17"/>
          </p15:clr>
        </p15:guide>
        <p15:guide id="2" pos="3527">
          <p15:clr>
            <a:srgbClr val="FA7B17"/>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Content 1">
  <p:cSld name="OBJECT_2">
    <p:spTree>
      <p:nvGrpSpPr>
        <p:cNvPr id="1" name="Shape 1147"/>
        <p:cNvGrpSpPr/>
        <p:nvPr/>
      </p:nvGrpSpPr>
      <p:grpSpPr>
        <a:xfrm>
          <a:off x="0" y="0"/>
          <a:ext cx="0" cy="0"/>
          <a:chOff x="0" y="0"/>
          <a:chExt cx="0" cy="0"/>
        </a:xfrm>
      </p:grpSpPr>
      <p:sp>
        <p:nvSpPr>
          <p:cNvPr id="1148" name="Google Shape;1148;p9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149" name="Google Shape;1149;p9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400"/>
              </a:spcBef>
              <a:spcAft>
                <a:spcPts val="0"/>
              </a:spcAft>
              <a:buClr>
                <a:schemeClr val="dk1"/>
              </a:buClr>
              <a:buSzPts val="1400"/>
              <a:buChar char="•"/>
              <a:defRPr sz="1100"/>
            </a:lvl2pPr>
            <a:lvl3pPr marL="1371600" lvl="2" indent="-317500" algn="l" rtl="0">
              <a:lnSpc>
                <a:spcPct val="90000"/>
              </a:lnSpc>
              <a:spcBef>
                <a:spcPts val="400"/>
              </a:spcBef>
              <a:spcAft>
                <a:spcPts val="0"/>
              </a:spcAft>
              <a:buClr>
                <a:schemeClr val="dk1"/>
              </a:buClr>
              <a:buSzPts val="1400"/>
              <a:buChar char="•"/>
              <a:defRPr sz="1100"/>
            </a:lvl3pPr>
            <a:lvl4pPr marL="1828800" lvl="3" indent="-317500" algn="l" rtl="0">
              <a:lnSpc>
                <a:spcPct val="90000"/>
              </a:lnSpc>
              <a:spcBef>
                <a:spcPts val="400"/>
              </a:spcBef>
              <a:spcAft>
                <a:spcPts val="0"/>
              </a:spcAft>
              <a:buClr>
                <a:schemeClr val="dk1"/>
              </a:buClr>
              <a:buSzPts val="1400"/>
              <a:buChar char="•"/>
              <a:defRPr sz="1100"/>
            </a:lvl4pPr>
            <a:lvl5pPr marL="2286000" lvl="4" indent="-317500" algn="l" rtl="0">
              <a:lnSpc>
                <a:spcPct val="90000"/>
              </a:lnSpc>
              <a:spcBef>
                <a:spcPts val="400"/>
              </a:spcBef>
              <a:spcAft>
                <a:spcPts val="0"/>
              </a:spcAft>
              <a:buClr>
                <a:schemeClr val="dk1"/>
              </a:buClr>
              <a:buSzPts val="1400"/>
              <a:buChar char="•"/>
              <a:defRPr sz="1100"/>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1150" name="Google Shape;1150;p9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151" name="Google Shape;1151;p9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152" name="Google Shape;1152;p9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153"/>
        <p:cNvGrpSpPr/>
        <p:nvPr/>
      </p:nvGrpSpPr>
      <p:grpSpPr>
        <a:xfrm>
          <a:off x="0" y="0"/>
          <a:ext cx="0" cy="0"/>
          <a:chOff x="0" y="0"/>
          <a:chExt cx="0" cy="0"/>
        </a:xfrm>
      </p:grpSpPr>
      <p:sp>
        <p:nvSpPr>
          <p:cNvPr id="1154" name="Google Shape;1154;p9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155" name="Google Shape;1155;p9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56" name="Google Shape;1156;p96"/>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1157"/>
        <p:cNvGrpSpPr/>
        <p:nvPr/>
      </p:nvGrpSpPr>
      <p:grpSpPr>
        <a:xfrm>
          <a:off x="0" y="0"/>
          <a:ext cx="0" cy="0"/>
          <a:chOff x="0" y="0"/>
          <a:chExt cx="0" cy="0"/>
        </a:xfrm>
      </p:grpSpPr>
      <p:sp>
        <p:nvSpPr>
          <p:cNvPr id="1158" name="Google Shape;1158;p9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159" name="Google Shape;1159;p9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0" name="Google Shape;1160;p97"/>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lick 6 - Snapshot - White 1 3 2">
  <p:cSld name="CUSTOM_13_2_3_2">
    <p:spTree>
      <p:nvGrpSpPr>
        <p:cNvPr id="1" name="Shape 1161"/>
        <p:cNvGrpSpPr/>
        <p:nvPr/>
      </p:nvGrpSpPr>
      <p:grpSpPr>
        <a:xfrm>
          <a:off x="0" y="0"/>
          <a:ext cx="0" cy="0"/>
          <a:chOff x="0" y="0"/>
          <a:chExt cx="0" cy="0"/>
        </a:xfrm>
      </p:grpSpPr>
      <p:sp>
        <p:nvSpPr>
          <p:cNvPr id="1162" name="Google Shape;1162;p9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63" name="Google Shape;1163;p98"/>
          <p:cNvPicPr preferRelativeResize="0"/>
          <p:nvPr/>
        </p:nvPicPr>
        <p:blipFill rotWithShape="1">
          <a:blip r:embed="rId2">
            <a:alphaModFix/>
          </a:blip>
          <a:srcRect/>
          <a:stretch/>
        </p:blipFill>
        <p:spPr>
          <a:xfrm>
            <a:off x="369010" y="2018422"/>
            <a:ext cx="1378677" cy="1373450"/>
          </a:xfrm>
          <a:prstGeom prst="rect">
            <a:avLst/>
          </a:prstGeom>
          <a:noFill/>
          <a:ln>
            <a:noFill/>
          </a:ln>
        </p:spPr>
      </p:pic>
      <p:sp>
        <p:nvSpPr>
          <p:cNvPr id="1164" name="Google Shape;1164;p98"/>
          <p:cNvSpPr txBox="1"/>
          <p:nvPr/>
        </p:nvSpPr>
        <p:spPr>
          <a:xfrm>
            <a:off x="374348" y="3372650"/>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Schools</a:t>
            </a:r>
            <a:endParaRPr sz="1800">
              <a:solidFill>
                <a:schemeClr val="dk1"/>
              </a:solidFill>
              <a:latin typeface="Roboto"/>
              <a:ea typeface="Roboto"/>
              <a:cs typeface="Roboto"/>
              <a:sym typeface="Roboto"/>
            </a:endParaRPr>
          </a:p>
        </p:txBody>
      </p:sp>
      <p:grpSp>
        <p:nvGrpSpPr>
          <p:cNvPr id="1165" name="Google Shape;1165;p98"/>
          <p:cNvGrpSpPr/>
          <p:nvPr/>
        </p:nvGrpSpPr>
        <p:grpSpPr>
          <a:xfrm>
            <a:off x="3082939" y="2018427"/>
            <a:ext cx="1378677" cy="2415415"/>
            <a:chOff x="5527717" y="2162547"/>
            <a:chExt cx="1378677" cy="2415415"/>
          </a:xfrm>
        </p:grpSpPr>
        <p:sp>
          <p:nvSpPr>
            <p:cNvPr id="1166" name="Google Shape;1166;p98"/>
            <p:cNvSpPr txBox="1"/>
            <p:nvPr/>
          </p:nvSpPr>
          <p:spPr>
            <a:xfrm>
              <a:off x="5533056" y="3503063"/>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br>
                <a:rPr lang="en-GB" sz="2400" b="1">
                  <a:solidFill>
                    <a:schemeClr val="dk1"/>
                  </a:solidFill>
                  <a:latin typeface="Roboto"/>
                  <a:ea typeface="Roboto"/>
                  <a:cs typeface="Roboto"/>
                  <a:sym typeface="Roboto"/>
                </a:rPr>
              </a:br>
              <a:r>
                <a:rPr lang="en-GB" sz="1800">
                  <a:solidFill>
                    <a:schemeClr val="dk1"/>
                  </a:solidFill>
                  <a:latin typeface="Roboto"/>
                  <a:ea typeface="Roboto"/>
                  <a:cs typeface="Roboto"/>
                  <a:sym typeface="Roboto"/>
                </a:rPr>
                <a:t>Youth Employed</a:t>
              </a:r>
              <a:endParaRPr sz="1800">
                <a:solidFill>
                  <a:schemeClr val="dk1"/>
                </a:solidFill>
                <a:latin typeface="Roboto"/>
                <a:ea typeface="Roboto"/>
                <a:cs typeface="Roboto"/>
                <a:sym typeface="Roboto"/>
              </a:endParaRPr>
            </a:p>
          </p:txBody>
        </p:sp>
        <p:pic>
          <p:nvPicPr>
            <p:cNvPr id="1167" name="Google Shape;1167;p98"/>
            <p:cNvPicPr preferRelativeResize="0"/>
            <p:nvPr/>
          </p:nvPicPr>
          <p:blipFill>
            <a:blip r:embed="rId3">
              <a:alphaModFix/>
            </a:blip>
            <a:stretch>
              <a:fillRect/>
            </a:stretch>
          </p:blipFill>
          <p:spPr>
            <a:xfrm>
              <a:off x="5527717" y="2162547"/>
              <a:ext cx="1378677" cy="1373450"/>
            </a:xfrm>
            <a:prstGeom prst="rect">
              <a:avLst/>
            </a:prstGeom>
            <a:noFill/>
            <a:ln>
              <a:noFill/>
            </a:ln>
          </p:spPr>
        </p:pic>
      </p:grpSp>
      <p:sp>
        <p:nvSpPr>
          <p:cNvPr id="1168" name="Google Shape;1168;p98"/>
          <p:cNvSpPr txBox="1"/>
          <p:nvPr/>
        </p:nvSpPr>
        <p:spPr>
          <a:xfrm>
            <a:off x="4482700" y="2329850"/>
            <a:ext cx="13788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Literacy Learners</a:t>
            </a:r>
            <a:endParaRPr sz="1800">
              <a:solidFill>
                <a:schemeClr val="dk1"/>
              </a:solidFill>
              <a:latin typeface="Roboto"/>
              <a:ea typeface="Roboto"/>
              <a:cs typeface="Roboto"/>
              <a:sym typeface="Roboto"/>
            </a:endParaRPr>
          </a:p>
        </p:txBody>
      </p:sp>
      <p:pic>
        <p:nvPicPr>
          <p:cNvPr id="1169" name="Google Shape;1169;p98"/>
          <p:cNvPicPr preferRelativeResize="0"/>
          <p:nvPr/>
        </p:nvPicPr>
        <p:blipFill>
          <a:blip r:embed="rId4">
            <a:alphaModFix/>
          </a:blip>
          <a:stretch>
            <a:fillRect/>
          </a:stretch>
        </p:blipFill>
        <p:spPr>
          <a:xfrm>
            <a:off x="4488013" y="975622"/>
            <a:ext cx="1378677" cy="1373450"/>
          </a:xfrm>
          <a:prstGeom prst="rect">
            <a:avLst/>
          </a:prstGeom>
          <a:noFill/>
          <a:ln>
            <a:noFill/>
          </a:ln>
        </p:spPr>
      </p:pic>
      <p:grpSp>
        <p:nvGrpSpPr>
          <p:cNvPr id="1170" name="Google Shape;1170;p98"/>
          <p:cNvGrpSpPr/>
          <p:nvPr/>
        </p:nvGrpSpPr>
        <p:grpSpPr>
          <a:xfrm>
            <a:off x="5984436" y="2018422"/>
            <a:ext cx="1378677" cy="2434227"/>
            <a:chOff x="7199241" y="976947"/>
            <a:chExt cx="1378677" cy="2434227"/>
          </a:xfrm>
        </p:grpSpPr>
        <p:pic>
          <p:nvPicPr>
            <p:cNvPr id="1171" name="Google Shape;1171;p98"/>
            <p:cNvPicPr preferRelativeResize="0"/>
            <p:nvPr/>
          </p:nvPicPr>
          <p:blipFill>
            <a:blip r:embed="rId5">
              <a:alphaModFix/>
            </a:blip>
            <a:stretch>
              <a:fillRect/>
            </a:stretch>
          </p:blipFill>
          <p:spPr>
            <a:xfrm>
              <a:off x="7199241" y="976947"/>
              <a:ext cx="1378677" cy="1373448"/>
            </a:xfrm>
            <a:prstGeom prst="rect">
              <a:avLst/>
            </a:prstGeom>
            <a:noFill/>
            <a:ln>
              <a:noFill/>
            </a:ln>
          </p:spPr>
        </p:pic>
        <p:sp>
          <p:nvSpPr>
            <p:cNvPr id="1172" name="Google Shape;1172;p98"/>
            <p:cNvSpPr txBox="1"/>
            <p:nvPr/>
          </p:nvSpPr>
          <p:spPr>
            <a:xfrm>
              <a:off x="7204579" y="2331173"/>
              <a:ext cx="1368000" cy="108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Numeracy Learners</a:t>
              </a:r>
              <a:endParaRPr sz="1800">
                <a:solidFill>
                  <a:schemeClr val="dk1"/>
                </a:solidFill>
                <a:latin typeface="Roboto"/>
                <a:ea typeface="Roboto"/>
                <a:cs typeface="Roboto"/>
                <a:sym typeface="Roboto"/>
              </a:endParaRPr>
            </a:p>
          </p:txBody>
        </p:sp>
      </p:grpSp>
      <p:grpSp>
        <p:nvGrpSpPr>
          <p:cNvPr id="1173" name="Google Shape;1173;p98"/>
          <p:cNvGrpSpPr/>
          <p:nvPr/>
        </p:nvGrpSpPr>
        <p:grpSpPr>
          <a:xfrm>
            <a:off x="7565947" y="975634"/>
            <a:ext cx="1378677" cy="2420620"/>
            <a:chOff x="2105369" y="2162552"/>
            <a:chExt cx="1378677" cy="2420620"/>
          </a:xfrm>
        </p:grpSpPr>
        <p:pic>
          <p:nvPicPr>
            <p:cNvPr id="1174" name="Google Shape;1174;p98"/>
            <p:cNvPicPr preferRelativeResize="0"/>
            <p:nvPr/>
          </p:nvPicPr>
          <p:blipFill rotWithShape="1">
            <a:blip r:embed="rId6">
              <a:alphaModFix/>
            </a:blip>
            <a:srcRect t="29" b="29"/>
            <a:stretch/>
          </p:blipFill>
          <p:spPr>
            <a:xfrm>
              <a:off x="2105369" y="2162552"/>
              <a:ext cx="1378677" cy="1373448"/>
            </a:xfrm>
            <a:prstGeom prst="rect">
              <a:avLst/>
            </a:prstGeom>
            <a:noFill/>
            <a:ln>
              <a:noFill/>
            </a:ln>
          </p:spPr>
        </p:pic>
        <p:sp>
          <p:nvSpPr>
            <p:cNvPr id="1175" name="Google Shape;1175;p98"/>
            <p:cNvSpPr txBox="1"/>
            <p:nvPr/>
          </p:nvSpPr>
          <p:spPr>
            <a:xfrm>
              <a:off x="2110708" y="3508272"/>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Computers in Use </a:t>
              </a:r>
              <a:endParaRPr sz="1800">
                <a:solidFill>
                  <a:schemeClr val="dk1"/>
                </a:solidFill>
                <a:latin typeface="Roboto"/>
                <a:ea typeface="Roboto"/>
                <a:cs typeface="Roboto"/>
                <a:sym typeface="Roboto"/>
              </a:endParaRPr>
            </a:p>
          </p:txBody>
        </p:sp>
      </p:grpSp>
      <p:sp>
        <p:nvSpPr>
          <p:cNvPr id="1176" name="Google Shape;1176;p98"/>
          <p:cNvSpPr txBox="1"/>
          <p:nvPr/>
        </p:nvSpPr>
        <p:spPr>
          <a:xfrm>
            <a:off x="373250" y="4688745"/>
            <a:ext cx="24366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50" b="1">
                <a:solidFill>
                  <a:srgbClr val="001E50"/>
                </a:solidFill>
              </a:rPr>
              <a:t>Changing little lives for big impact.</a:t>
            </a:r>
            <a:endParaRPr sz="750" b="1">
              <a:solidFill>
                <a:srgbClr val="001E50"/>
              </a:solidFill>
            </a:endParaRPr>
          </a:p>
          <a:p>
            <a:pPr marL="0" lvl="0" indent="0" algn="l" rtl="0">
              <a:spcBef>
                <a:spcPts val="0"/>
              </a:spcBef>
              <a:spcAft>
                <a:spcPts val="0"/>
              </a:spcAft>
              <a:buNone/>
            </a:pPr>
            <a:r>
              <a:rPr lang="en-GB" sz="750">
                <a:solidFill>
                  <a:srgbClr val="FF1EB4"/>
                </a:solidFill>
              </a:rPr>
              <a:t>clicklearning.org</a:t>
            </a:r>
            <a:endParaRPr sz="750">
              <a:solidFill>
                <a:srgbClr val="FF1EB4"/>
              </a:solidFill>
            </a:endParaRPr>
          </a:p>
        </p:txBody>
      </p:sp>
      <p:sp>
        <p:nvSpPr>
          <p:cNvPr id="1177" name="Google Shape;1177;p98"/>
          <p:cNvSpPr txBox="1">
            <a:spLocks noGrp="1"/>
          </p:cNvSpPr>
          <p:nvPr>
            <p:ph type="subTitle" idx="1"/>
          </p:nvPr>
        </p:nvSpPr>
        <p:spPr>
          <a:xfrm>
            <a:off x="369150"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178" name="Google Shape;1178;p98"/>
          <p:cNvSpPr txBox="1">
            <a:spLocks noGrp="1"/>
          </p:cNvSpPr>
          <p:nvPr>
            <p:ph type="subTitle" idx="2"/>
          </p:nvPr>
        </p:nvSpPr>
        <p:spPr>
          <a:xfrm>
            <a:off x="5989763" y="33910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179" name="Google Shape;1179;p98"/>
          <p:cNvSpPr txBox="1">
            <a:spLocks noGrp="1"/>
          </p:cNvSpPr>
          <p:nvPr>
            <p:ph type="subTitle" idx="3"/>
          </p:nvPr>
        </p:nvSpPr>
        <p:spPr>
          <a:xfrm>
            <a:off x="3088275" y="3424763"/>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180" name="Google Shape;1180;p98"/>
          <p:cNvSpPr txBox="1">
            <a:spLocks noGrp="1"/>
          </p:cNvSpPr>
          <p:nvPr>
            <p:ph type="subTitle" idx="4"/>
          </p:nvPr>
        </p:nvSpPr>
        <p:spPr>
          <a:xfrm>
            <a:off x="7528711" y="2352975"/>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181" name="Google Shape;1181;p98"/>
          <p:cNvSpPr txBox="1">
            <a:spLocks noGrp="1"/>
          </p:cNvSpPr>
          <p:nvPr>
            <p:ph type="subTitle" idx="5"/>
          </p:nvPr>
        </p:nvSpPr>
        <p:spPr>
          <a:xfrm>
            <a:off x="4493350" y="2319738"/>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182" name="Google Shape;1182;p98"/>
          <p:cNvSpPr txBox="1">
            <a:spLocks noGrp="1"/>
          </p:cNvSpPr>
          <p:nvPr>
            <p:ph type="title"/>
          </p:nvPr>
        </p:nvSpPr>
        <p:spPr>
          <a:xfrm>
            <a:off x="373250" y="44725"/>
            <a:ext cx="8403900" cy="9396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pic>
        <p:nvPicPr>
          <p:cNvPr id="1183" name="Google Shape;1183;p98"/>
          <p:cNvPicPr preferRelativeResize="0"/>
          <p:nvPr/>
        </p:nvPicPr>
        <p:blipFill rotWithShape="1">
          <a:blip r:embed="rId7">
            <a:alphaModFix/>
          </a:blip>
          <a:srcRect t="29" b="29"/>
          <a:stretch/>
        </p:blipFill>
        <p:spPr>
          <a:xfrm>
            <a:off x="1698572" y="956059"/>
            <a:ext cx="1368002" cy="1367160"/>
          </a:xfrm>
          <a:prstGeom prst="rect">
            <a:avLst/>
          </a:prstGeom>
          <a:noFill/>
          <a:ln>
            <a:noFill/>
          </a:ln>
        </p:spPr>
      </p:pic>
      <p:sp>
        <p:nvSpPr>
          <p:cNvPr id="1184" name="Google Shape;1184;p98"/>
          <p:cNvSpPr txBox="1"/>
          <p:nvPr/>
        </p:nvSpPr>
        <p:spPr>
          <a:xfrm>
            <a:off x="1699225" y="2273667"/>
            <a:ext cx="1368000" cy="107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400" b="1">
              <a:solidFill>
                <a:schemeClr val="dk1"/>
              </a:solidFill>
              <a:latin typeface="Roboto"/>
              <a:ea typeface="Roboto"/>
              <a:cs typeface="Roboto"/>
              <a:sym typeface="Roboto"/>
            </a:endParaRPr>
          </a:p>
          <a:p>
            <a:pPr marL="0" lvl="0" indent="0" algn="ctr" rtl="0">
              <a:lnSpc>
                <a:spcPct val="100000"/>
              </a:lnSpc>
              <a:spcBef>
                <a:spcPts val="0"/>
              </a:spcBef>
              <a:spcAft>
                <a:spcPts val="0"/>
              </a:spcAft>
              <a:buNone/>
            </a:pPr>
            <a:r>
              <a:rPr lang="en-GB" sz="1800">
                <a:solidFill>
                  <a:schemeClr val="dk1"/>
                </a:solidFill>
                <a:latin typeface="Roboto"/>
                <a:ea typeface="Roboto"/>
                <a:cs typeface="Roboto"/>
                <a:sym typeface="Roboto"/>
              </a:rPr>
              <a:t>Provinces</a:t>
            </a:r>
            <a:endParaRPr sz="1800">
              <a:solidFill>
                <a:schemeClr val="dk1"/>
              </a:solidFill>
              <a:latin typeface="Roboto"/>
              <a:ea typeface="Roboto"/>
              <a:cs typeface="Roboto"/>
              <a:sym typeface="Roboto"/>
            </a:endParaRPr>
          </a:p>
        </p:txBody>
      </p:sp>
      <p:sp>
        <p:nvSpPr>
          <p:cNvPr id="1185" name="Google Shape;1185;p98"/>
          <p:cNvSpPr txBox="1">
            <a:spLocks noGrp="1"/>
          </p:cNvSpPr>
          <p:nvPr>
            <p:ph type="subTitle" idx="6"/>
          </p:nvPr>
        </p:nvSpPr>
        <p:spPr>
          <a:xfrm>
            <a:off x="1693875" y="2324673"/>
            <a:ext cx="1368000" cy="5040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Roboto"/>
              <a:buNone/>
              <a:defRPr sz="2400" b="1">
                <a:solidFill>
                  <a:schemeClr val="dk1"/>
                </a:solidFill>
                <a:latin typeface="Roboto"/>
                <a:ea typeface="Roboto"/>
                <a:cs typeface="Roboto"/>
                <a:sym typeface="Roboto"/>
              </a:defRPr>
            </a:lvl1pPr>
            <a:lvl2pPr lvl="1"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rtl="0">
              <a:lnSpc>
                <a:spcPct val="115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1186"/>
        <p:cNvGrpSpPr/>
        <p:nvPr/>
      </p:nvGrpSpPr>
      <p:grpSpPr>
        <a:xfrm>
          <a:off x="0" y="0"/>
          <a:ext cx="0" cy="0"/>
          <a:chOff x="0" y="0"/>
          <a:chExt cx="0" cy="0"/>
        </a:xfrm>
      </p:grpSpPr>
      <p:sp>
        <p:nvSpPr>
          <p:cNvPr id="1187" name="Google Shape;1187;p9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188" name="Google Shape;1188;p9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89" name="Google Shape;1189;p99"/>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General text">
  <p:cSld name="TITLE_AND_BODY_1">
    <p:bg>
      <p:bgPr>
        <a:noFill/>
        <a:effectLst/>
      </p:bgPr>
    </p:bg>
    <p:spTree>
      <p:nvGrpSpPr>
        <p:cNvPr id="1" name="Shape 1190"/>
        <p:cNvGrpSpPr/>
        <p:nvPr/>
      </p:nvGrpSpPr>
      <p:grpSpPr>
        <a:xfrm>
          <a:off x="0" y="0"/>
          <a:ext cx="0" cy="0"/>
          <a:chOff x="0" y="0"/>
          <a:chExt cx="0" cy="0"/>
        </a:xfrm>
      </p:grpSpPr>
      <p:sp>
        <p:nvSpPr>
          <p:cNvPr id="1191" name="Google Shape;1191;p100"/>
          <p:cNvSpPr txBox="1">
            <a:spLocks noGrp="1"/>
          </p:cNvSpPr>
          <p:nvPr>
            <p:ph type="title"/>
          </p:nvPr>
        </p:nvSpPr>
        <p:spPr>
          <a:xfrm>
            <a:off x="2191375" y="485425"/>
            <a:ext cx="65289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1400"/>
              <a:buChar char="●"/>
              <a:defRPr>
                <a:solidFill>
                  <a:schemeClr val="dk2"/>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92" name="Google Shape;1192;p100"/>
          <p:cNvSpPr txBox="1">
            <a:spLocks noGrp="1"/>
          </p:cNvSpPr>
          <p:nvPr>
            <p:ph type="body" idx="1"/>
          </p:nvPr>
        </p:nvSpPr>
        <p:spPr>
          <a:xfrm>
            <a:off x="2191375" y="1152475"/>
            <a:ext cx="66408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93" name="Google Shape;1193;p100"/>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t"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94" name="Google Shape;1194;p100"/>
          <p:cNvSpPr/>
          <p:nvPr/>
        </p:nvSpPr>
        <p:spPr>
          <a:xfrm>
            <a:off x="-79375" y="-60700"/>
            <a:ext cx="1864500" cy="52044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5.xml"/><Relationship Id="rId21" Type="http://schemas.openxmlformats.org/officeDocument/2006/relationships/slideLayout" Target="../slideLayouts/slideLayout120.xml"/><Relationship Id="rId42" Type="http://schemas.openxmlformats.org/officeDocument/2006/relationships/slideLayout" Target="../slideLayouts/slideLayout141.xml"/><Relationship Id="rId47" Type="http://schemas.openxmlformats.org/officeDocument/2006/relationships/slideLayout" Target="../slideLayouts/slideLayout146.xml"/><Relationship Id="rId63" Type="http://schemas.openxmlformats.org/officeDocument/2006/relationships/slideLayout" Target="../slideLayouts/slideLayout162.xml"/><Relationship Id="rId68" Type="http://schemas.openxmlformats.org/officeDocument/2006/relationships/slideLayout" Target="../slideLayouts/slideLayout167.xml"/><Relationship Id="rId84" Type="http://schemas.openxmlformats.org/officeDocument/2006/relationships/slideLayout" Target="../slideLayouts/slideLayout183.xml"/><Relationship Id="rId89" Type="http://schemas.openxmlformats.org/officeDocument/2006/relationships/slideLayout" Target="../slideLayouts/slideLayout188.xml"/><Relationship Id="rId16" Type="http://schemas.openxmlformats.org/officeDocument/2006/relationships/slideLayout" Target="../slideLayouts/slideLayout115.xml"/><Relationship Id="rId11" Type="http://schemas.openxmlformats.org/officeDocument/2006/relationships/slideLayout" Target="../slideLayouts/slideLayout110.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53" Type="http://schemas.openxmlformats.org/officeDocument/2006/relationships/slideLayout" Target="../slideLayouts/slideLayout152.xml"/><Relationship Id="rId58" Type="http://schemas.openxmlformats.org/officeDocument/2006/relationships/slideLayout" Target="../slideLayouts/slideLayout157.xml"/><Relationship Id="rId74" Type="http://schemas.openxmlformats.org/officeDocument/2006/relationships/slideLayout" Target="../slideLayouts/slideLayout173.xml"/><Relationship Id="rId79" Type="http://schemas.openxmlformats.org/officeDocument/2006/relationships/slideLayout" Target="../slideLayouts/slideLayout178.xml"/><Relationship Id="rId5" Type="http://schemas.openxmlformats.org/officeDocument/2006/relationships/slideLayout" Target="../slideLayouts/slideLayout104.xml"/><Relationship Id="rId90" Type="http://schemas.openxmlformats.org/officeDocument/2006/relationships/slideLayout" Target="../slideLayouts/slideLayout189.xml"/><Relationship Id="rId95" Type="http://schemas.openxmlformats.org/officeDocument/2006/relationships/theme" Target="../theme/theme2.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43" Type="http://schemas.openxmlformats.org/officeDocument/2006/relationships/slideLayout" Target="../slideLayouts/slideLayout142.xml"/><Relationship Id="rId48" Type="http://schemas.openxmlformats.org/officeDocument/2006/relationships/slideLayout" Target="../slideLayouts/slideLayout147.xml"/><Relationship Id="rId64" Type="http://schemas.openxmlformats.org/officeDocument/2006/relationships/slideLayout" Target="../slideLayouts/slideLayout163.xml"/><Relationship Id="rId69" Type="http://schemas.openxmlformats.org/officeDocument/2006/relationships/slideLayout" Target="../slideLayouts/slideLayout168.xml"/><Relationship Id="rId8" Type="http://schemas.openxmlformats.org/officeDocument/2006/relationships/slideLayout" Target="../slideLayouts/slideLayout107.xml"/><Relationship Id="rId51" Type="http://schemas.openxmlformats.org/officeDocument/2006/relationships/slideLayout" Target="../slideLayouts/slideLayout150.xml"/><Relationship Id="rId72" Type="http://schemas.openxmlformats.org/officeDocument/2006/relationships/slideLayout" Target="../slideLayouts/slideLayout171.xml"/><Relationship Id="rId80" Type="http://schemas.openxmlformats.org/officeDocument/2006/relationships/slideLayout" Target="../slideLayouts/slideLayout179.xml"/><Relationship Id="rId85" Type="http://schemas.openxmlformats.org/officeDocument/2006/relationships/slideLayout" Target="../slideLayouts/slideLayout184.xml"/><Relationship Id="rId93" Type="http://schemas.openxmlformats.org/officeDocument/2006/relationships/slideLayout" Target="../slideLayouts/slideLayout192.xml"/><Relationship Id="rId3" Type="http://schemas.openxmlformats.org/officeDocument/2006/relationships/slideLayout" Target="../slideLayouts/slideLayout102.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46" Type="http://schemas.openxmlformats.org/officeDocument/2006/relationships/slideLayout" Target="../slideLayouts/slideLayout145.xml"/><Relationship Id="rId59" Type="http://schemas.openxmlformats.org/officeDocument/2006/relationships/slideLayout" Target="../slideLayouts/slideLayout158.xml"/><Relationship Id="rId67" Type="http://schemas.openxmlformats.org/officeDocument/2006/relationships/slideLayout" Target="../slideLayouts/slideLayout166.xml"/><Relationship Id="rId20" Type="http://schemas.openxmlformats.org/officeDocument/2006/relationships/slideLayout" Target="../slideLayouts/slideLayout119.xml"/><Relationship Id="rId41" Type="http://schemas.openxmlformats.org/officeDocument/2006/relationships/slideLayout" Target="../slideLayouts/slideLayout140.xml"/><Relationship Id="rId54" Type="http://schemas.openxmlformats.org/officeDocument/2006/relationships/slideLayout" Target="../slideLayouts/slideLayout153.xml"/><Relationship Id="rId62" Type="http://schemas.openxmlformats.org/officeDocument/2006/relationships/slideLayout" Target="../slideLayouts/slideLayout161.xml"/><Relationship Id="rId70" Type="http://schemas.openxmlformats.org/officeDocument/2006/relationships/slideLayout" Target="../slideLayouts/slideLayout169.xml"/><Relationship Id="rId75" Type="http://schemas.openxmlformats.org/officeDocument/2006/relationships/slideLayout" Target="../slideLayouts/slideLayout174.xml"/><Relationship Id="rId83" Type="http://schemas.openxmlformats.org/officeDocument/2006/relationships/slideLayout" Target="../slideLayouts/slideLayout182.xml"/><Relationship Id="rId88" Type="http://schemas.openxmlformats.org/officeDocument/2006/relationships/slideLayout" Target="../slideLayouts/slideLayout187.xml"/><Relationship Id="rId91" Type="http://schemas.openxmlformats.org/officeDocument/2006/relationships/slideLayout" Target="../slideLayouts/slideLayout190.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49" Type="http://schemas.openxmlformats.org/officeDocument/2006/relationships/slideLayout" Target="../slideLayouts/slideLayout148.xml"/><Relationship Id="rId57" Type="http://schemas.openxmlformats.org/officeDocument/2006/relationships/slideLayout" Target="../slideLayouts/slideLayout156.xml"/><Relationship Id="rId10" Type="http://schemas.openxmlformats.org/officeDocument/2006/relationships/slideLayout" Target="../slideLayouts/slideLayout109.xml"/><Relationship Id="rId31" Type="http://schemas.openxmlformats.org/officeDocument/2006/relationships/slideLayout" Target="../slideLayouts/slideLayout130.xml"/><Relationship Id="rId44" Type="http://schemas.openxmlformats.org/officeDocument/2006/relationships/slideLayout" Target="../slideLayouts/slideLayout143.xml"/><Relationship Id="rId52" Type="http://schemas.openxmlformats.org/officeDocument/2006/relationships/slideLayout" Target="../slideLayouts/slideLayout151.xml"/><Relationship Id="rId60" Type="http://schemas.openxmlformats.org/officeDocument/2006/relationships/slideLayout" Target="../slideLayouts/slideLayout159.xml"/><Relationship Id="rId65" Type="http://schemas.openxmlformats.org/officeDocument/2006/relationships/slideLayout" Target="../slideLayouts/slideLayout164.xml"/><Relationship Id="rId73" Type="http://schemas.openxmlformats.org/officeDocument/2006/relationships/slideLayout" Target="../slideLayouts/slideLayout172.xml"/><Relationship Id="rId78" Type="http://schemas.openxmlformats.org/officeDocument/2006/relationships/slideLayout" Target="../slideLayouts/slideLayout177.xml"/><Relationship Id="rId81" Type="http://schemas.openxmlformats.org/officeDocument/2006/relationships/slideLayout" Target="../slideLayouts/slideLayout180.xml"/><Relationship Id="rId86" Type="http://schemas.openxmlformats.org/officeDocument/2006/relationships/slideLayout" Target="../slideLayouts/slideLayout185.xml"/><Relationship Id="rId94" Type="http://schemas.openxmlformats.org/officeDocument/2006/relationships/slideLayout" Target="../slideLayouts/slideLayout193.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9" Type="http://schemas.openxmlformats.org/officeDocument/2006/relationships/slideLayout" Target="../slideLayouts/slideLayout138.xml"/><Relationship Id="rId34" Type="http://schemas.openxmlformats.org/officeDocument/2006/relationships/slideLayout" Target="../slideLayouts/slideLayout133.xml"/><Relationship Id="rId50" Type="http://schemas.openxmlformats.org/officeDocument/2006/relationships/slideLayout" Target="../slideLayouts/slideLayout149.xml"/><Relationship Id="rId55" Type="http://schemas.openxmlformats.org/officeDocument/2006/relationships/slideLayout" Target="../slideLayouts/slideLayout154.xml"/><Relationship Id="rId76" Type="http://schemas.openxmlformats.org/officeDocument/2006/relationships/slideLayout" Target="../slideLayouts/slideLayout175.xml"/><Relationship Id="rId7" Type="http://schemas.openxmlformats.org/officeDocument/2006/relationships/slideLayout" Target="../slideLayouts/slideLayout106.xml"/><Relationship Id="rId71" Type="http://schemas.openxmlformats.org/officeDocument/2006/relationships/slideLayout" Target="../slideLayouts/slideLayout170.xml"/><Relationship Id="rId92" Type="http://schemas.openxmlformats.org/officeDocument/2006/relationships/slideLayout" Target="../slideLayouts/slideLayout191.xml"/><Relationship Id="rId2" Type="http://schemas.openxmlformats.org/officeDocument/2006/relationships/slideLayout" Target="../slideLayouts/slideLayout101.xml"/><Relationship Id="rId29" Type="http://schemas.openxmlformats.org/officeDocument/2006/relationships/slideLayout" Target="../slideLayouts/slideLayout128.xml"/><Relationship Id="rId24" Type="http://schemas.openxmlformats.org/officeDocument/2006/relationships/slideLayout" Target="../slideLayouts/slideLayout123.xml"/><Relationship Id="rId40" Type="http://schemas.openxmlformats.org/officeDocument/2006/relationships/slideLayout" Target="../slideLayouts/slideLayout139.xml"/><Relationship Id="rId45" Type="http://schemas.openxmlformats.org/officeDocument/2006/relationships/slideLayout" Target="../slideLayouts/slideLayout144.xml"/><Relationship Id="rId66" Type="http://schemas.openxmlformats.org/officeDocument/2006/relationships/slideLayout" Target="../slideLayouts/slideLayout165.xml"/><Relationship Id="rId87" Type="http://schemas.openxmlformats.org/officeDocument/2006/relationships/slideLayout" Target="../slideLayouts/slideLayout186.xml"/><Relationship Id="rId61" Type="http://schemas.openxmlformats.org/officeDocument/2006/relationships/slideLayout" Target="../slideLayouts/slideLayout160.xml"/><Relationship Id="rId82" Type="http://schemas.openxmlformats.org/officeDocument/2006/relationships/slideLayout" Target="../slideLayouts/slideLayout181.xml"/><Relationship Id="rId19" Type="http://schemas.openxmlformats.org/officeDocument/2006/relationships/slideLayout" Target="../slideLayouts/slideLayout118.xml"/><Relationship Id="rId14" Type="http://schemas.openxmlformats.org/officeDocument/2006/relationships/slideLayout" Target="../slideLayouts/slideLayout113.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56" Type="http://schemas.openxmlformats.org/officeDocument/2006/relationships/slideLayout" Target="../slideLayouts/slideLayout155.xml"/><Relationship Id="rId77" Type="http://schemas.openxmlformats.org/officeDocument/2006/relationships/slideLayout" Target="../slideLayouts/slideLayout1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556775" y="4826050"/>
            <a:ext cx="548700" cy="338700"/>
          </a:xfrm>
          <a:prstGeom prst="rect">
            <a:avLst/>
          </a:prstGeom>
          <a:noFill/>
          <a:ln>
            <a:noFill/>
          </a:ln>
        </p:spPr>
        <p:txBody>
          <a:bodyPr spcFirstLastPara="1" wrap="square" lIns="91425" tIns="91425" rIns="91425" bIns="91425" anchor="t" anchorCtr="0">
            <a:spAutoFit/>
          </a:bodyPr>
          <a:lstStyle>
            <a:lvl1pPr lvl="0" algn="r">
              <a:buNone/>
              <a:defRPr sz="1000">
                <a:solidFill>
                  <a:schemeClr val="dk1"/>
                </a:solidFill>
              </a:defRPr>
            </a:lvl1pPr>
            <a:lvl2pPr lvl="1" algn="r">
              <a:buNone/>
              <a:defRPr sz="1000">
                <a:solidFill>
                  <a:schemeClr val="dk1"/>
                </a:solidFill>
              </a:defRPr>
            </a:lvl2pPr>
            <a:lvl3pPr lvl="2" algn="r">
              <a:buNone/>
              <a:defRPr sz="1000">
                <a:solidFill>
                  <a:schemeClr val="dk1"/>
                </a:solidFill>
              </a:defRPr>
            </a:lvl3pPr>
            <a:lvl4pPr lvl="3" algn="r">
              <a:buNone/>
              <a:defRPr sz="1000">
                <a:solidFill>
                  <a:schemeClr val="dk1"/>
                </a:solidFill>
              </a:defRPr>
            </a:lvl4pPr>
            <a:lvl5pPr lvl="4" algn="r">
              <a:buNone/>
              <a:defRPr sz="1000">
                <a:solidFill>
                  <a:schemeClr val="dk1"/>
                </a:solidFill>
              </a:defRPr>
            </a:lvl5pPr>
            <a:lvl6pPr lvl="5" algn="r">
              <a:buNone/>
              <a:defRPr sz="1000">
                <a:solidFill>
                  <a:schemeClr val="dk1"/>
                </a:solidFill>
              </a:defRPr>
            </a:lvl6pPr>
            <a:lvl7pPr lvl="6" algn="r">
              <a:buNone/>
              <a:defRPr sz="1000">
                <a:solidFill>
                  <a:schemeClr val="dk1"/>
                </a:solidFill>
              </a:defRPr>
            </a:lvl7pPr>
            <a:lvl8pPr lvl="7" algn="r">
              <a:buNone/>
              <a:defRPr sz="1000">
                <a:solidFill>
                  <a:schemeClr val="dk1"/>
                </a:solidFill>
              </a:defRPr>
            </a:lvl8pPr>
            <a:lvl9pPr lvl="8" algn="r">
              <a:buNone/>
              <a:defRPr sz="1000">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95"/>
        <p:cNvGrpSpPr/>
        <p:nvPr/>
      </p:nvGrpSpPr>
      <p:grpSpPr>
        <a:xfrm>
          <a:off x="0" y="0"/>
          <a:ext cx="0" cy="0"/>
          <a:chOff x="0" y="0"/>
          <a:chExt cx="0" cy="0"/>
        </a:xfrm>
      </p:grpSpPr>
      <p:sp>
        <p:nvSpPr>
          <p:cNvPr id="1196" name="Google Shape;1196;p101"/>
          <p:cNvSpPr txBox="1">
            <a:spLocks noGrp="1"/>
          </p:cNvSpPr>
          <p:nvPr>
            <p:ph type="sldNum" idx="12"/>
          </p:nvPr>
        </p:nvSpPr>
        <p:spPr>
          <a:xfrm>
            <a:off x="8556775" y="4826050"/>
            <a:ext cx="548700" cy="338700"/>
          </a:xfrm>
          <a:prstGeom prst="rect">
            <a:avLst/>
          </a:prstGeom>
          <a:noFill/>
          <a:ln>
            <a:noFill/>
          </a:ln>
        </p:spPr>
        <p:txBody>
          <a:bodyPr spcFirstLastPara="1" wrap="square" lIns="91425" tIns="91425" rIns="91425" bIns="91425" anchor="t" anchorCtr="0">
            <a:spAutoFit/>
          </a:bodyPr>
          <a:lstStyle>
            <a:lvl1pPr lvl="0" algn="r" rtl="0">
              <a:buNone/>
              <a:defRPr sz="1000">
                <a:solidFill>
                  <a:schemeClr val="dk1"/>
                </a:solidFill>
              </a:defRPr>
            </a:lvl1pPr>
            <a:lvl2pPr lvl="1" algn="r" rtl="0">
              <a:buNone/>
              <a:defRPr sz="1000">
                <a:solidFill>
                  <a:schemeClr val="dk1"/>
                </a:solidFill>
              </a:defRPr>
            </a:lvl2pPr>
            <a:lvl3pPr lvl="2" algn="r" rtl="0">
              <a:buNone/>
              <a:defRPr sz="1000">
                <a:solidFill>
                  <a:schemeClr val="dk1"/>
                </a:solidFill>
              </a:defRPr>
            </a:lvl3pPr>
            <a:lvl4pPr lvl="3" algn="r" rtl="0">
              <a:buNone/>
              <a:defRPr sz="1000">
                <a:solidFill>
                  <a:schemeClr val="dk1"/>
                </a:solidFill>
              </a:defRPr>
            </a:lvl4pPr>
            <a:lvl5pPr lvl="4" algn="r" rtl="0">
              <a:buNone/>
              <a:defRPr sz="1000">
                <a:solidFill>
                  <a:schemeClr val="dk1"/>
                </a:solidFill>
              </a:defRPr>
            </a:lvl5pPr>
            <a:lvl6pPr lvl="5" algn="r" rtl="0">
              <a:buNone/>
              <a:defRPr sz="1000">
                <a:solidFill>
                  <a:schemeClr val="dk1"/>
                </a:solidFill>
              </a:defRPr>
            </a:lvl6pPr>
            <a:lvl7pPr lvl="6" algn="r" rtl="0">
              <a:buNone/>
              <a:defRPr sz="1000">
                <a:solidFill>
                  <a:schemeClr val="dk1"/>
                </a:solidFill>
              </a:defRPr>
            </a:lvl7pPr>
            <a:lvl8pPr lvl="7" algn="r" rtl="0">
              <a:buNone/>
              <a:defRPr sz="1000">
                <a:solidFill>
                  <a:schemeClr val="dk1"/>
                </a:solidFill>
              </a:defRPr>
            </a:lvl8pPr>
            <a:lvl9pPr lvl="8" algn="r" rtl="0">
              <a:buNone/>
              <a:defRPr sz="1000">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85" r:id="rId39"/>
    <p:sldLayoutId id="2147483786" r:id="rId40"/>
    <p:sldLayoutId id="2147483787" r:id="rId41"/>
    <p:sldLayoutId id="2147483788" r:id="rId42"/>
    <p:sldLayoutId id="2147483789" r:id="rId43"/>
    <p:sldLayoutId id="2147483790" r:id="rId44"/>
    <p:sldLayoutId id="2147483791" r:id="rId45"/>
    <p:sldLayoutId id="2147483792" r:id="rId46"/>
    <p:sldLayoutId id="2147483793" r:id="rId47"/>
    <p:sldLayoutId id="2147483794" r:id="rId48"/>
    <p:sldLayoutId id="2147483795" r:id="rId49"/>
    <p:sldLayoutId id="2147483796" r:id="rId50"/>
    <p:sldLayoutId id="2147483797" r:id="rId51"/>
    <p:sldLayoutId id="2147483798" r:id="rId52"/>
    <p:sldLayoutId id="2147483799" r:id="rId53"/>
    <p:sldLayoutId id="2147483800" r:id="rId54"/>
    <p:sldLayoutId id="2147483801" r:id="rId55"/>
    <p:sldLayoutId id="2147483802" r:id="rId56"/>
    <p:sldLayoutId id="2147483803" r:id="rId57"/>
    <p:sldLayoutId id="2147483804" r:id="rId58"/>
    <p:sldLayoutId id="2147483805" r:id="rId59"/>
    <p:sldLayoutId id="2147483806" r:id="rId60"/>
    <p:sldLayoutId id="2147483807" r:id="rId61"/>
    <p:sldLayoutId id="2147483808" r:id="rId62"/>
    <p:sldLayoutId id="2147483809" r:id="rId63"/>
    <p:sldLayoutId id="2147483810" r:id="rId64"/>
    <p:sldLayoutId id="2147483811" r:id="rId65"/>
    <p:sldLayoutId id="2147483812" r:id="rId66"/>
    <p:sldLayoutId id="2147483813" r:id="rId67"/>
    <p:sldLayoutId id="2147483814" r:id="rId68"/>
    <p:sldLayoutId id="2147483815" r:id="rId69"/>
    <p:sldLayoutId id="2147483816" r:id="rId70"/>
    <p:sldLayoutId id="2147483817" r:id="rId71"/>
    <p:sldLayoutId id="2147483818" r:id="rId72"/>
    <p:sldLayoutId id="2147483819" r:id="rId73"/>
    <p:sldLayoutId id="2147483820" r:id="rId74"/>
    <p:sldLayoutId id="2147483821" r:id="rId75"/>
    <p:sldLayoutId id="2147483822" r:id="rId76"/>
    <p:sldLayoutId id="2147483823" r:id="rId77"/>
    <p:sldLayoutId id="2147483824" r:id="rId78"/>
    <p:sldLayoutId id="2147483825" r:id="rId79"/>
    <p:sldLayoutId id="2147483826" r:id="rId80"/>
    <p:sldLayoutId id="2147483827" r:id="rId81"/>
    <p:sldLayoutId id="2147483828" r:id="rId82"/>
    <p:sldLayoutId id="2147483829" r:id="rId83"/>
    <p:sldLayoutId id="2147483830" r:id="rId84"/>
    <p:sldLayoutId id="2147483831" r:id="rId85"/>
    <p:sldLayoutId id="2147483832" r:id="rId86"/>
    <p:sldLayoutId id="2147483833" r:id="rId87"/>
    <p:sldLayoutId id="2147483834" r:id="rId88"/>
    <p:sldLayoutId id="2147483835" r:id="rId89"/>
    <p:sldLayoutId id="2147483836" r:id="rId90"/>
    <p:sldLayoutId id="2147483837" r:id="rId91"/>
    <p:sldLayoutId id="2147483838" r:id="rId92"/>
    <p:sldLayoutId id="2147483839" r:id="rId93"/>
    <p:sldLayoutId id="2147483840" r:id="rId9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2.xml"/><Relationship Id="rId1" Type="http://schemas.openxmlformats.org/officeDocument/2006/relationships/slideLayout" Target="../slideLayouts/slideLayout140.xml"/><Relationship Id="rId4" Type="http://schemas.openxmlformats.org/officeDocument/2006/relationships/image" Target="../media/image82.jpg"/></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135.xml"/></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hyperlink" Target="https://www.zotero.org/google-docs/?ezJgKn" TargetMode="External"/><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74.jpg"/></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96.xml"/><Relationship Id="rId6" Type="http://schemas.openxmlformats.org/officeDocument/2006/relationships/image" Target="../media/image76.png"/><Relationship Id="rId5" Type="http://schemas.openxmlformats.org/officeDocument/2006/relationships/image" Target="../media/image31.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sp>
        <p:nvSpPr>
          <p:cNvPr id="2396" name="Google Shape;2396;p196"/>
          <p:cNvSpPr txBox="1">
            <a:spLocks noGrp="1"/>
          </p:cNvSpPr>
          <p:nvPr>
            <p:ph type="subTitle" idx="1"/>
          </p:nvPr>
        </p:nvSpPr>
        <p:spPr>
          <a:xfrm>
            <a:off x="381150" y="2481800"/>
            <a:ext cx="4284000" cy="46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Dr Maxine Schaefer</a:t>
            </a:r>
            <a:endParaRPr/>
          </a:p>
          <a:p>
            <a:pPr marL="0" lvl="0" indent="0" algn="l" rtl="0">
              <a:spcBef>
                <a:spcPts val="0"/>
              </a:spcBef>
              <a:spcAft>
                <a:spcPts val="0"/>
              </a:spcAft>
              <a:buNone/>
            </a:pPr>
            <a:r>
              <a:rPr lang="en-GB"/>
              <a:t>Aug 2024</a:t>
            </a:r>
            <a:endParaRPr/>
          </a:p>
        </p:txBody>
      </p:sp>
      <p:sp>
        <p:nvSpPr>
          <p:cNvPr id="2397" name="Google Shape;2397;p196"/>
          <p:cNvSpPr txBox="1">
            <a:spLocks noGrp="1"/>
          </p:cNvSpPr>
          <p:nvPr>
            <p:ph type="title"/>
          </p:nvPr>
        </p:nvSpPr>
        <p:spPr>
          <a:xfrm>
            <a:off x="377550" y="1454350"/>
            <a:ext cx="4284000" cy="112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600"/>
              <a:t>Using EdTech to boost literacy &amp; numeracy outcomes in South Africa: The case of Click Learning</a:t>
            </a:r>
            <a:endParaRPr sz="2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4"/>
        <p:cNvGrpSpPr/>
        <p:nvPr/>
      </p:nvGrpSpPr>
      <p:grpSpPr>
        <a:xfrm>
          <a:off x="0" y="0"/>
          <a:ext cx="0" cy="0"/>
          <a:chOff x="0" y="0"/>
          <a:chExt cx="0" cy="0"/>
        </a:xfrm>
      </p:grpSpPr>
      <p:sp>
        <p:nvSpPr>
          <p:cNvPr id="2505" name="Google Shape;2505;p205"/>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t>10</a:t>
            </a:fld>
            <a:endParaRPr/>
          </a:p>
        </p:txBody>
      </p:sp>
      <p:sp>
        <p:nvSpPr>
          <p:cNvPr id="2506" name="Google Shape;2506;p205"/>
          <p:cNvSpPr txBox="1">
            <a:spLocks noGrp="1"/>
          </p:cNvSpPr>
          <p:nvPr>
            <p:ph type="title"/>
          </p:nvPr>
        </p:nvSpPr>
        <p:spPr>
          <a:xfrm>
            <a:off x="373250" y="44725"/>
            <a:ext cx="84039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Alphabetic Knowledge</a:t>
            </a:r>
            <a:r>
              <a:rPr lang="en-GB">
                <a:solidFill>
                  <a:schemeClr val="dk2"/>
                </a:solidFill>
              </a:rPr>
              <a:t>.</a:t>
            </a:r>
            <a:endParaRPr>
              <a:solidFill>
                <a:schemeClr val="dk2"/>
              </a:solidFill>
            </a:endParaRPr>
          </a:p>
        </p:txBody>
      </p:sp>
      <p:sp>
        <p:nvSpPr>
          <p:cNvPr id="2507" name="Google Shape;2507;p205"/>
          <p:cNvSpPr/>
          <p:nvPr/>
        </p:nvSpPr>
        <p:spPr>
          <a:xfrm>
            <a:off x="6275925" y="768300"/>
            <a:ext cx="2646000" cy="3645000"/>
          </a:xfrm>
          <a:prstGeom prst="rect">
            <a:avLst/>
          </a:prstGeom>
          <a:solidFill>
            <a:schemeClr val="lt2"/>
          </a:solidFill>
          <a:ln>
            <a:noFill/>
          </a:ln>
        </p:spPr>
        <p:txBody>
          <a:bodyPr spcFirstLastPara="1" wrap="square" lIns="91425" tIns="91425" rIns="91425" bIns="91425" anchor="t" anchorCtr="0">
            <a:noAutofit/>
          </a:bodyPr>
          <a:lstStyle/>
          <a:p>
            <a:pPr marL="179999" marR="125027" lvl="0" indent="-174625" algn="l" rtl="0">
              <a:lnSpc>
                <a:spcPct val="115000"/>
              </a:lnSpc>
              <a:spcBef>
                <a:spcPts val="600"/>
              </a:spcBef>
              <a:spcAft>
                <a:spcPts val="0"/>
              </a:spcAft>
              <a:buClr>
                <a:srgbClr val="FFFFFF"/>
              </a:buClr>
              <a:buSzPts val="1400"/>
              <a:buChar char="●"/>
            </a:pPr>
            <a:r>
              <a:rPr lang="en-GB">
                <a:solidFill>
                  <a:srgbClr val="FFFFFF"/>
                </a:solidFill>
                <a:latin typeface="Roboto"/>
                <a:ea typeface="Roboto"/>
                <a:cs typeface="Roboto"/>
                <a:sym typeface="Roboto"/>
              </a:rPr>
              <a:t>Strong positive relation between alphabetic knowledge &amp; word reading emerges around </a:t>
            </a:r>
            <a:r>
              <a:rPr lang="en-GB" b="1">
                <a:solidFill>
                  <a:schemeClr val="dk2"/>
                </a:solidFill>
                <a:latin typeface="Roboto"/>
                <a:ea typeface="Roboto"/>
                <a:cs typeface="Roboto"/>
                <a:sym typeface="Roboto"/>
              </a:rPr>
              <a:t>77% (20 letter sounds) accuracy</a:t>
            </a:r>
            <a:endParaRPr>
              <a:solidFill>
                <a:srgbClr val="FFFFFF"/>
              </a:solidFill>
              <a:latin typeface="Roboto"/>
              <a:ea typeface="Roboto"/>
              <a:cs typeface="Roboto"/>
              <a:sym typeface="Roboto"/>
            </a:endParaRPr>
          </a:p>
          <a:p>
            <a:pPr marL="179999" marR="125027" lvl="0" indent="-174625" algn="l" rtl="0">
              <a:lnSpc>
                <a:spcPct val="115000"/>
              </a:lnSpc>
              <a:spcBef>
                <a:spcPts val="600"/>
              </a:spcBef>
              <a:spcAft>
                <a:spcPts val="0"/>
              </a:spcAft>
              <a:buClr>
                <a:srgbClr val="FFFFFF"/>
              </a:buClr>
              <a:buSzPts val="1400"/>
              <a:buFont typeface="Roboto"/>
              <a:buChar char="●"/>
            </a:pPr>
            <a:r>
              <a:rPr lang="en-GB">
                <a:solidFill>
                  <a:srgbClr val="FFFFFF"/>
                </a:solidFill>
                <a:latin typeface="Roboto"/>
                <a:ea typeface="Roboto"/>
                <a:cs typeface="Roboto"/>
                <a:sym typeface="Roboto"/>
              </a:rPr>
              <a:t>For all grades tested, the </a:t>
            </a:r>
            <a:r>
              <a:rPr lang="en-GB" b="1">
                <a:solidFill>
                  <a:schemeClr val="dk2"/>
                </a:solidFill>
                <a:latin typeface="Roboto"/>
                <a:ea typeface="Roboto"/>
                <a:cs typeface="Roboto"/>
                <a:sym typeface="Roboto"/>
              </a:rPr>
              <a:t>% of learners meeting this threshold increases with time on the app</a:t>
            </a:r>
            <a:endParaRPr b="1">
              <a:solidFill>
                <a:schemeClr val="dk2"/>
              </a:solidFill>
              <a:latin typeface="Roboto"/>
              <a:ea typeface="Roboto"/>
              <a:cs typeface="Roboto"/>
              <a:sym typeface="Roboto"/>
            </a:endParaRPr>
          </a:p>
          <a:p>
            <a:pPr marL="179999" marR="125027" lvl="0" indent="-174625" algn="l" rtl="0">
              <a:lnSpc>
                <a:spcPct val="115000"/>
              </a:lnSpc>
              <a:spcBef>
                <a:spcPts val="600"/>
              </a:spcBef>
              <a:spcAft>
                <a:spcPts val="0"/>
              </a:spcAft>
              <a:buClr>
                <a:schemeClr val="lt1"/>
              </a:buClr>
              <a:buSzPts val="1400"/>
              <a:buFont typeface="Roboto"/>
              <a:buChar char="●"/>
            </a:pPr>
            <a:r>
              <a:rPr lang="en-GB">
                <a:solidFill>
                  <a:schemeClr val="lt1"/>
                </a:solidFill>
                <a:latin typeface="Roboto"/>
                <a:ea typeface="Roboto"/>
                <a:cs typeface="Roboto"/>
                <a:sym typeface="Roboto"/>
              </a:rPr>
              <a:t>Testing if two hours per week will result in 80% of learners reaching the threshold after 1 year</a:t>
            </a:r>
            <a:endParaRPr>
              <a:solidFill>
                <a:schemeClr val="lt1"/>
              </a:solidFill>
              <a:latin typeface="Roboto"/>
              <a:ea typeface="Roboto"/>
              <a:cs typeface="Roboto"/>
              <a:sym typeface="Roboto"/>
            </a:endParaRPr>
          </a:p>
        </p:txBody>
      </p:sp>
      <p:pic>
        <p:nvPicPr>
          <p:cNvPr id="2508" name="Google Shape;2508;p205"/>
          <p:cNvPicPr preferRelativeResize="0"/>
          <p:nvPr/>
        </p:nvPicPr>
        <p:blipFill>
          <a:blip r:embed="rId3">
            <a:alphaModFix/>
          </a:blip>
          <a:stretch>
            <a:fillRect/>
          </a:stretch>
        </p:blipFill>
        <p:spPr>
          <a:xfrm>
            <a:off x="87275" y="1121425"/>
            <a:ext cx="6110602" cy="30553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2513" name="Google Shape;2513;p206"/>
          <p:cNvSpPr txBox="1">
            <a:spLocks noGrp="1"/>
          </p:cNvSpPr>
          <p:nvPr>
            <p:ph type="title"/>
          </p:nvPr>
        </p:nvSpPr>
        <p:spPr>
          <a:xfrm>
            <a:off x="373250" y="44725"/>
            <a:ext cx="84039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900"/>
              <a:t>Reading Comprehension Growth</a:t>
            </a:r>
            <a:r>
              <a:rPr lang="en-GB" sz="2900">
                <a:solidFill>
                  <a:schemeClr val="dk2"/>
                </a:solidFill>
              </a:rPr>
              <a:t>.</a:t>
            </a:r>
            <a:endParaRPr sz="2900">
              <a:solidFill>
                <a:schemeClr val="dk2"/>
              </a:solidFill>
            </a:endParaRPr>
          </a:p>
        </p:txBody>
      </p:sp>
      <p:sp>
        <p:nvSpPr>
          <p:cNvPr id="2514" name="Google Shape;2514;p206"/>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t>11</a:t>
            </a:fld>
            <a:endParaRPr/>
          </a:p>
        </p:txBody>
      </p:sp>
      <p:sp>
        <p:nvSpPr>
          <p:cNvPr id="2515" name="Google Shape;2515;p206"/>
          <p:cNvSpPr/>
          <p:nvPr/>
        </p:nvSpPr>
        <p:spPr>
          <a:xfrm>
            <a:off x="6275750" y="844500"/>
            <a:ext cx="2646000" cy="3854400"/>
          </a:xfrm>
          <a:prstGeom prst="rect">
            <a:avLst/>
          </a:prstGeom>
          <a:solidFill>
            <a:schemeClr val="lt2"/>
          </a:solidFill>
          <a:ln>
            <a:noFill/>
          </a:ln>
        </p:spPr>
        <p:txBody>
          <a:bodyPr spcFirstLastPara="1" wrap="square" lIns="91425" tIns="91425" rIns="91425" bIns="91425" anchor="t" anchorCtr="0">
            <a:noAutofit/>
          </a:bodyPr>
          <a:lstStyle/>
          <a:p>
            <a:pPr marL="0" marR="125027" lvl="0" indent="0" algn="l" rtl="0">
              <a:lnSpc>
                <a:spcPct val="115000"/>
              </a:lnSpc>
              <a:spcBef>
                <a:spcPts val="600"/>
              </a:spcBef>
              <a:spcAft>
                <a:spcPts val="0"/>
              </a:spcAft>
              <a:buNone/>
            </a:pPr>
            <a:r>
              <a:rPr lang="en-GB">
                <a:solidFill>
                  <a:srgbClr val="FFFFFF"/>
                </a:solidFill>
                <a:latin typeface="Roboto"/>
                <a:ea typeface="Roboto"/>
                <a:cs typeface="Roboto"/>
                <a:sym typeface="Roboto"/>
              </a:rPr>
              <a:t>Active time changed the rate of growth from Gr 1 - 2. Learners in EFAL schools and started in Gr 1 in 2022.</a:t>
            </a:r>
            <a:endParaRPr>
              <a:solidFill>
                <a:srgbClr val="FFFFFF"/>
              </a:solidFill>
              <a:latin typeface="Roboto"/>
              <a:ea typeface="Roboto"/>
              <a:cs typeface="Roboto"/>
              <a:sym typeface="Roboto"/>
            </a:endParaRPr>
          </a:p>
          <a:p>
            <a:pPr marL="0" marR="125027" lvl="0" indent="0" algn="l" rtl="0">
              <a:lnSpc>
                <a:spcPct val="115000"/>
              </a:lnSpc>
              <a:spcBef>
                <a:spcPts val="600"/>
              </a:spcBef>
              <a:spcAft>
                <a:spcPts val="0"/>
              </a:spcAft>
              <a:buNone/>
            </a:pPr>
            <a:endParaRPr>
              <a:solidFill>
                <a:srgbClr val="FFFFFF"/>
              </a:solidFill>
              <a:latin typeface="Roboto"/>
              <a:ea typeface="Roboto"/>
              <a:cs typeface="Roboto"/>
              <a:sym typeface="Roboto"/>
            </a:endParaRPr>
          </a:p>
          <a:p>
            <a:pPr marL="179999" marR="125027" lvl="0" indent="-174625" algn="l" rtl="0">
              <a:lnSpc>
                <a:spcPct val="115000"/>
              </a:lnSpc>
              <a:spcBef>
                <a:spcPts val="600"/>
              </a:spcBef>
              <a:spcAft>
                <a:spcPts val="0"/>
              </a:spcAft>
              <a:buClr>
                <a:srgbClr val="FFFFFF"/>
              </a:buClr>
              <a:buSzPts val="1400"/>
              <a:buFont typeface="Roboto"/>
              <a:buChar char="●"/>
            </a:pPr>
            <a:r>
              <a:rPr lang="en-GB">
                <a:solidFill>
                  <a:srgbClr val="FFFFFF"/>
                </a:solidFill>
                <a:latin typeface="Roboto"/>
                <a:ea typeface="Roboto"/>
                <a:cs typeface="Roboto"/>
                <a:sym typeface="Roboto"/>
              </a:rPr>
              <a:t>6 - 12 h: 13.6% point (48.7%) improvement</a:t>
            </a:r>
            <a:endParaRPr>
              <a:solidFill>
                <a:srgbClr val="FFFFFF"/>
              </a:solidFill>
              <a:latin typeface="Roboto"/>
              <a:ea typeface="Roboto"/>
              <a:cs typeface="Roboto"/>
              <a:sym typeface="Roboto"/>
            </a:endParaRPr>
          </a:p>
          <a:p>
            <a:pPr marL="179999" marR="125027" lvl="0" indent="-152400" algn="l" rtl="0">
              <a:lnSpc>
                <a:spcPct val="115000"/>
              </a:lnSpc>
              <a:spcBef>
                <a:spcPts val="600"/>
              </a:spcBef>
              <a:spcAft>
                <a:spcPts val="0"/>
              </a:spcAft>
              <a:buClr>
                <a:srgbClr val="FFFFFF"/>
              </a:buClr>
              <a:buSzPts val="1050"/>
              <a:buFont typeface="Roboto"/>
              <a:buChar char="●"/>
            </a:pPr>
            <a:r>
              <a:rPr lang="en-GB">
                <a:solidFill>
                  <a:srgbClr val="FFFFFF"/>
                </a:solidFill>
                <a:latin typeface="Roboto"/>
                <a:ea typeface="Roboto"/>
                <a:cs typeface="Roboto"/>
                <a:sym typeface="Roboto"/>
              </a:rPr>
              <a:t>12 - 18 h: 19.5%</a:t>
            </a:r>
            <a:r>
              <a:rPr lang="en-GB">
                <a:solidFill>
                  <a:schemeClr val="lt1"/>
                </a:solidFill>
                <a:latin typeface="Roboto"/>
                <a:ea typeface="Roboto"/>
                <a:cs typeface="Roboto"/>
                <a:sym typeface="Roboto"/>
              </a:rPr>
              <a:t> point (72.5%) improvement</a:t>
            </a:r>
            <a:endParaRPr>
              <a:solidFill>
                <a:srgbClr val="FFFFFF"/>
              </a:solidFill>
              <a:latin typeface="Roboto"/>
              <a:ea typeface="Roboto"/>
              <a:cs typeface="Roboto"/>
              <a:sym typeface="Roboto"/>
            </a:endParaRPr>
          </a:p>
          <a:p>
            <a:pPr marL="179999" marR="125027" lvl="0" indent="-152400" algn="l" rtl="0">
              <a:lnSpc>
                <a:spcPct val="115000"/>
              </a:lnSpc>
              <a:spcBef>
                <a:spcPts val="600"/>
              </a:spcBef>
              <a:spcAft>
                <a:spcPts val="0"/>
              </a:spcAft>
              <a:buClr>
                <a:schemeClr val="dk2"/>
              </a:buClr>
              <a:buSzPts val="1050"/>
              <a:buFont typeface="Roboto"/>
              <a:buChar char="●"/>
            </a:pPr>
            <a:r>
              <a:rPr lang="en-GB" b="1">
                <a:solidFill>
                  <a:schemeClr val="dk2"/>
                </a:solidFill>
                <a:latin typeface="Roboto"/>
                <a:ea typeface="Roboto"/>
                <a:cs typeface="Roboto"/>
                <a:sym typeface="Roboto"/>
              </a:rPr>
              <a:t>18 - 24 h: 25.6% point (111%) improvement</a:t>
            </a:r>
            <a:endParaRPr b="1">
              <a:solidFill>
                <a:schemeClr val="dk2"/>
              </a:solidFill>
              <a:latin typeface="Roboto"/>
              <a:ea typeface="Roboto"/>
              <a:cs typeface="Roboto"/>
              <a:sym typeface="Roboto"/>
            </a:endParaRPr>
          </a:p>
          <a:p>
            <a:pPr marL="179999" marR="125027" lvl="0" indent="-152400" algn="l" rtl="0">
              <a:lnSpc>
                <a:spcPct val="115000"/>
              </a:lnSpc>
              <a:spcBef>
                <a:spcPts val="600"/>
              </a:spcBef>
              <a:spcAft>
                <a:spcPts val="0"/>
              </a:spcAft>
              <a:buClr>
                <a:srgbClr val="FFFFFF"/>
              </a:buClr>
              <a:buSzPts val="1050"/>
              <a:buFont typeface="Roboto"/>
              <a:buChar char="●"/>
            </a:pPr>
            <a:r>
              <a:rPr lang="en-GB">
                <a:solidFill>
                  <a:srgbClr val="FFFFFF"/>
                </a:solidFill>
                <a:latin typeface="Roboto"/>
                <a:ea typeface="Roboto"/>
                <a:cs typeface="Roboto"/>
                <a:sym typeface="Roboto"/>
              </a:rPr>
              <a:t>24 - 30 h: 28.4</a:t>
            </a:r>
            <a:r>
              <a:rPr lang="en-GB">
                <a:solidFill>
                  <a:schemeClr val="lt1"/>
                </a:solidFill>
                <a:latin typeface="Roboto"/>
                <a:ea typeface="Roboto"/>
                <a:cs typeface="Roboto"/>
                <a:sym typeface="Roboto"/>
              </a:rPr>
              <a:t>% point (130%) improvement</a:t>
            </a:r>
            <a:endParaRPr>
              <a:solidFill>
                <a:schemeClr val="lt1"/>
              </a:solidFill>
              <a:latin typeface="Roboto"/>
              <a:ea typeface="Roboto"/>
              <a:cs typeface="Roboto"/>
              <a:sym typeface="Roboto"/>
            </a:endParaRPr>
          </a:p>
          <a:p>
            <a:pPr marL="179999" marR="125027" lvl="0" indent="-152400" algn="l" rtl="0">
              <a:lnSpc>
                <a:spcPct val="115000"/>
              </a:lnSpc>
              <a:spcBef>
                <a:spcPts val="600"/>
              </a:spcBef>
              <a:spcAft>
                <a:spcPts val="0"/>
              </a:spcAft>
              <a:buClr>
                <a:srgbClr val="FFFFFF"/>
              </a:buClr>
              <a:buSzPts val="1050"/>
              <a:buFont typeface="Roboto"/>
              <a:buChar char="●"/>
            </a:pPr>
            <a:endParaRPr>
              <a:solidFill>
                <a:srgbClr val="FFFFFF"/>
              </a:solidFill>
              <a:latin typeface="Roboto"/>
              <a:ea typeface="Roboto"/>
              <a:cs typeface="Roboto"/>
              <a:sym typeface="Roboto"/>
            </a:endParaRPr>
          </a:p>
        </p:txBody>
      </p:sp>
      <p:pic>
        <p:nvPicPr>
          <p:cNvPr id="2516" name="Google Shape;2516;p206"/>
          <p:cNvPicPr preferRelativeResize="0"/>
          <p:nvPr/>
        </p:nvPicPr>
        <p:blipFill>
          <a:blip r:embed="rId3">
            <a:alphaModFix/>
          </a:blip>
          <a:stretch>
            <a:fillRect/>
          </a:stretch>
        </p:blipFill>
        <p:spPr>
          <a:xfrm>
            <a:off x="210725" y="844513"/>
            <a:ext cx="5779929" cy="3854374"/>
          </a:xfrm>
          <a:prstGeom prst="rect">
            <a:avLst/>
          </a:prstGeom>
          <a:noFill/>
          <a:ln>
            <a:noFill/>
          </a:ln>
        </p:spPr>
      </p:pic>
      <p:sp>
        <p:nvSpPr>
          <p:cNvPr id="2517" name="Google Shape;2517;p206"/>
          <p:cNvSpPr/>
          <p:nvPr/>
        </p:nvSpPr>
        <p:spPr>
          <a:xfrm rot="-10798314">
            <a:off x="4572008" y="2232901"/>
            <a:ext cx="611700" cy="338700"/>
          </a:xfrm>
          <a:prstGeom prst="rightArrow">
            <a:avLst>
              <a:gd name="adj1" fmla="val 50000"/>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1"/>
        <p:cNvGrpSpPr/>
        <p:nvPr/>
      </p:nvGrpSpPr>
      <p:grpSpPr>
        <a:xfrm>
          <a:off x="0" y="0"/>
          <a:ext cx="0" cy="0"/>
          <a:chOff x="0" y="0"/>
          <a:chExt cx="0" cy="0"/>
        </a:xfrm>
      </p:grpSpPr>
      <p:sp>
        <p:nvSpPr>
          <p:cNvPr id="2522" name="Google Shape;2522;p207"/>
          <p:cNvSpPr txBox="1">
            <a:spLocks noGrp="1"/>
          </p:cNvSpPr>
          <p:nvPr>
            <p:ph type="title"/>
          </p:nvPr>
        </p:nvSpPr>
        <p:spPr>
          <a:xfrm>
            <a:off x="373250" y="44725"/>
            <a:ext cx="84039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Reading Comprehension</a:t>
            </a:r>
            <a:r>
              <a:rPr lang="en-GB">
                <a:solidFill>
                  <a:schemeClr val="dk2"/>
                </a:solidFill>
              </a:rPr>
              <a:t>.</a:t>
            </a:r>
            <a:endParaRPr>
              <a:solidFill>
                <a:schemeClr val="dk2"/>
              </a:solidFill>
            </a:endParaRPr>
          </a:p>
        </p:txBody>
      </p:sp>
      <p:sp>
        <p:nvSpPr>
          <p:cNvPr id="2523" name="Google Shape;2523;p20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t>12</a:t>
            </a:fld>
            <a:endParaRPr/>
          </a:p>
        </p:txBody>
      </p:sp>
      <p:grpSp>
        <p:nvGrpSpPr>
          <p:cNvPr id="2524" name="Google Shape;2524;p207"/>
          <p:cNvGrpSpPr/>
          <p:nvPr/>
        </p:nvGrpSpPr>
        <p:grpSpPr>
          <a:xfrm>
            <a:off x="548700" y="865550"/>
            <a:ext cx="5481226" cy="4081150"/>
            <a:chOff x="548700" y="865550"/>
            <a:chExt cx="5481226" cy="4081150"/>
          </a:xfrm>
        </p:grpSpPr>
        <p:grpSp>
          <p:nvGrpSpPr>
            <p:cNvPr id="2525" name="Google Shape;2525;p207"/>
            <p:cNvGrpSpPr/>
            <p:nvPr/>
          </p:nvGrpSpPr>
          <p:grpSpPr>
            <a:xfrm>
              <a:off x="548700" y="865550"/>
              <a:ext cx="5481226" cy="4081150"/>
              <a:chOff x="548700" y="865550"/>
              <a:chExt cx="5481226" cy="4081150"/>
            </a:xfrm>
          </p:grpSpPr>
          <p:pic>
            <p:nvPicPr>
              <p:cNvPr id="2526" name="Google Shape;2526;p207"/>
              <p:cNvPicPr preferRelativeResize="0"/>
              <p:nvPr/>
            </p:nvPicPr>
            <p:blipFill>
              <a:blip r:embed="rId3">
                <a:alphaModFix/>
              </a:blip>
              <a:stretch>
                <a:fillRect/>
              </a:stretch>
            </p:blipFill>
            <p:spPr>
              <a:xfrm>
                <a:off x="598625" y="865550"/>
                <a:ext cx="5390950" cy="1616225"/>
              </a:xfrm>
              <a:prstGeom prst="rect">
                <a:avLst/>
              </a:prstGeom>
              <a:noFill/>
              <a:ln>
                <a:noFill/>
              </a:ln>
            </p:spPr>
          </p:pic>
          <p:pic>
            <p:nvPicPr>
              <p:cNvPr id="2527" name="Google Shape;2527;p207"/>
              <p:cNvPicPr preferRelativeResize="0"/>
              <p:nvPr/>
            </p:nvPicPr>
            <p:blipFill>
              <a:blip r:embed="rId4">
                <a:alphaModFix/>
              </a:blip>
              <a:stretch>
                <a:fillRect/>
              </a:stretch>
            </p:blipFill>
            <p:spPr>
              <a:xfrm>
                <a:off x="548700" y="2481775"/>
                <a:ext cx="5481226" cy="2464925"/>
              </a:xfrm>
              <a:prstGeom prst="rect">
                <a:avLst/>
              </a:prstGeom>
              <a:noFill/>
              <a:ln>
                <a:noFill/>
              </a:ln>
            </p:spPr>
          </p:pic>
        </p:grpSp>
        <p:sp>
          <p:nvSpPr>
            <p:cNvPr id="2528" name="Google Shape;2528;p207"/>
            <p:cNvSpPr/>
            <p:nvPr/>
          </p:nvSpPr>
          <p:spPr>
            <a:xfrm>
              <a:off x="4336100" y="1113325"/>
              <a:ext cx="503700" cy="36450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529" name="Google Shape;2529;p207"/>
          <p:cNvSpPr/>
          <p:nvPr/>
        </p:nvSpPr>
        <p:spPr>
          <a:xfrm>
            <a:off x="6275750" y="996900"/>
            <a:ext cx="2646000" cy="3645000"/>
          </a:xfrm>
          <a:prstGeom prst="rect">
            <a:avLst/>
          </a:prstGeom>
          <a:solidFill>
            <a:schemeClr val="lt2"/>
          </a:solidFill>
          <a:ln>
            <a:noFill/>
          </a:ln>
        </p:spPr>
        <p:txBody>
          <a:bodyPr spcFirstLastPara="1" wrap="square" lIns="91425" tIns="91425" rIns="91425" bIns="91425" anchor="t" anchorCtr="0">
            <a:noAutofit/>
          </a:bodyPr>
          <a:lstStyle/>
          <a:p>
            <a:pPr marL="0" marR="125027" lvl="0" indent="0" algn="l" rtl="0">
              <a:lnSpc>
                <a:spcPct val="115000"/>
              </a:lnSpc>
              <a:spcBef>
                <a:spcPts val="600"/>
              </a:spcBef>
              <a:spcAft>
                <a:spcPts val="0"/>
              </a:spcAft>
              <a:buNone/>
            </a:pPr>
            <a:r>
              <a:rPr lang="en-GB">
                <a:solidFill>
                  <a:srgbClr val="FFFFFF"/>
                </a:solidFill>
                <a:latin typeface="Roboto"/>
                <a:ea typeface="Roboto"/>
                <a:cs typeface="Roboto"/>
                <a:sym typeface="Roboto"/>
              </a:rPr>
              <a:t>A grade 3 learner</a:t>
            </a:r>
            <a:endParaRPr>
              <a:solidFill>
                <a:srgbClr val="FFFFFF"/>
              </a:solidFill>
              <a:latin typeface="Roboto"/>
              <a:ea typeface="Roboto"/>
              <a:cs typeface="Roboto"/>
              <a:sym typeface="Roboto"/>
            </a:endParaRPr>
          </a:p>
          <a:p>
            <a:pPr marL="179999" marR="125027" lvl="0" indent="-174625" algn="l" rtl="0">
              <a:lnSpc>
                <a:spcPct val="115000"/>
              </a:lnSpc>
              <a:spcBef>
                <a:spcPts val="600"/>
              </a:spcBef>
              <a:spcAft>
                <a:spcPts val="0"/>
              </a:spcAft>
              <a:buClr>
                <a:srgbClr val="FFFFFF"/>
              </a:buClr>
              <a:buSzPts val="1400"/>
              <a:buFont typeface="Roboto"/>
              <a:buChar char="●"/>
            </a:pPr>
            <a:r>
              <a:rPr lang="en-GB">
                <a:solidFill>
                  <a:srgbClr val="FFFFFF"/>
                </a:solidFill>
                <a:latin typeface="Roboto"/>
                <a:ea typeface="Roboto"/>
                <a:cs typeface="Roboto"/>
                <a:sym typeface="Roboto"/>
              </a:rPr>
              <a:t>In an EFAL school</a:t>
            </a:r>
            <a:endParaRPr>
              <a:solidFill>
                <a:srgbClr val="FFFFFF"/>
              </a:solidFill>
              <a:latin typeface="Roboto"/>
              <a:ea typeface="Roboto"/>
              <a:cs typeface="Roboto"/>
              <a:sym typeface="Roboto"/>
            </a:endParaRPr>
          </a:p>
          <a:p>
            <a:pPr marL="179999" marR="125027" lvl="0" indent="-174625" algn="l" rtl="0">
              <a:lnSpc>
                <a:spcPct val="115000"/>
              </a:lnSpc>
              <a:spcBef>
                <a:spcPts val="600"/>
              </a:spcBef>
              <a:spcAft>
                <a:spcPts val="0"/>
              </a:spcAft>
              <a:buClr>
                <a:srgbClr val="FFFFFF"/>
              </a:buClr>
              <a:buSzPts val="1400"/>
              <a:buFont typeface="Roboto"/>
              <a:buChar char="●"/>
            </a:pPr>
            <a:r>
              <a:rPr lang="en-GB">
                <a:solidFill>
                  <a:srgbClr val="FFFFFF"/>
                </a:solidFill>
                <a:latin typeface="Roboto"/>
                <a:ea typeface="Roboto"/>
                <a:cs typeface="Roboto"/>
                <a:sym typeface="Roboto"/>
              </a:rPr>
              <a:t>Who started in grade 1 (2021)</a:t>
            </a:r>
            <a:endParaRPr>
              <a:solidFill>
                <a:srgbClr val="FFFFFF"/>
              </a:solidFill>
              <a:latin typeface="Roboto"/>
              <a:ea typeface="Roboto"/>
              <a:cs typeface="Roboto"/>
              <a:sym typeface="Roboto"/>
            </a:endParaRPr>
          </a:p>
          <a:p>
            <a:pPr marL="179999" marR="125027" lvl="0" indent="-174625" algn="l" rtl="0">
              <a:lnSpc>
                <a:spcPct val="115000"/>
              </a:lnSpc>
              <a:spcBef>
                <a:spcPts val="600"/>
              </a:spcBef>
              <a:spcAft>
                <a:spcPts val="0"/>
              </a:spcAft>
              <a:buClr>
                <a:srgbClr val="FFFFFF"/>
              </a:buClr>
              <a:buSzPts val="1400"/>
              <a:buFont typeface="Roboto"/>
              <a:buChar char="●"/>
            </a:pPr>
            <a:r>
              <a:rPr lang="en-GB">
                <a:solidFill>
                  <a:schemeClr val="lt1"/>
                </a:solidFill>
                <a:latin typeface="Roboto"/>
                <a:ea typeface="Roboto"/>
                <a:cs typeface="Roboto"/>
                <a:sym typeface="Roboto"/>
              </a:rPr>
              <a:t>With 48 - 54 hours cumulative time (16 - 18 hours per annum)</a:t>
            </a:r>
            <a:endParaRPr>
              <a:solidFill>
                <a:schemeClr val="lt1"/>
              </a:solidFill>
              <a:latin typeface="Roboto"/>
              <a:ea typeface="Roboto"/>
              <a:cs typeface="Roboto"/>
              <a:sym typeface="Roboto"/>
            </a:endParaRPr>
          </a:p>
          <a:p>
            <a:pPr marL="179999" marR="125027" lvl="0" indent="-174625" algn="l" rtl="0">
              <a:lnSpc>
                <a:spcPct val="115000"/>
              </a:lnSpc>
              <a:spcBef>
                <a:spcPts val="600"/>
              </a:spcBef>
              <a:spcAft>
                <a:spcPts val="0"/>
              </a:spcAft>
              <a:buClr>
                <a:srgbClr val="FFFFFF"/>
              </a:buClr>
              <a:buSzPts val="1400"/>
              <a:buFont typeface="Roboto"/>
              <a:buChar char="●"/>
            </a:pPr>
            <a:r>
              <a:rPr lang="en-GB">
                <a:solidFill>
                  <a:schemeClr val="lt1"/>
                </a:solidFill>
                <a:latin typeface="Roboto"/>
                <a:ea typeface="Roboto"/>
                <a:cs typeface="Roboto"/>
                <a:sym typeface="Roboto"/>
              </a:rPr>
              <a:t>Scores </a:t>
            </a:r>
            <a:r>
              <a:rPr lang="en-GB" b="1">
                <a:solidFill>
                  <a:schemeClr val="dk2"/>
                </a:solidFill>
                <a:latin typeface="Roboto"/>
                <a:ea typeface="Roboto"/>
                <a:cs typeface="Roboto"/>
                <a:sym typeface="Roboto"/>
              </a:rPr>
              <a:t>24.0% points more on reading comprehension </a:t>
            </a:r>
            <a:r>
              <a:rPr lang="en-GB">
                <a:solidFill>
                  <a:schemeClr val="lt1"/>
                </a:solidFill>
                <a:latin typeface="Roboto"/>
                <a:ea typeface="Roboto"/>
                <a:cs typeface="Roboto"/>
                <a:sym typeface="Roboto"/>
              </a:rPr>
              <a:t>than a similar learner with only 6 hours cumulative time </a:t>
            </a:r>
            <a:endParaRPr>
              <a:solidFill>
                <a:srgbClr val="FFFF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sp>
        <p:nvSpPr>
          <p:cNvPr id="2534" name="Google Shape;2534;p208"/>
          <p:cNvSpPr txBox="1">
            <a:spLocks noGrp="1"/>
          </p:cNvSpPr>
          <p:nvPr>
            <p:ph type="title"/>
          </p:nvPr>
        </p:nvSpPr>
        <p:spPr>
          <a:xfrm>
            <a:off x="373250" y="44725"/>
            <a:ext cx="84039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Numeracy</a:t>
            </a:r>
            <a:r>
              <a:rPr lang="en-GB">
                <a:solidFill>
                  <a:schemeClr val="dk2"/>
                </a:solidFill>
              </a:rPr>
              <a:t>.</a:t>
            </a:r>
            <a:endParaRPr>
              <a:solidFill>
                <a:schemeClr val="dk2"/>
              </a:solidFill>
            </a:endParaRPr>
          </a:p>
        </p:txBody>
      </p:sp>
      <p:sp>
        <p:nvSpPr>
          <p:cNvPr id="2535" name="Google Shape;2535;p208"/>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t>13</a:t>
            </a:fld>
            <a:endParaRPr/>
          </a:p>
        </p:txBody>
      </p:sp>
      <p:pic>
        <p:nvPicPr>
          <p:cNvPr id="2536" name="Google Shape;2536;p208"/>
          <p:cNvPicPr preferRelativeResize="0"/>
          <p:nvPr/>
        </p:nvPicPr>
        <p:blipFill>
          <a:blip r:embed="rId3">
            <a:alphaModFix/>
          </a:blip>
          <a:stretch>
            <a:fillRect/>
          </a:stretch>
        </p:blipFill>
        <p:spPr>
          <a:xfrm>
            <a:off x="720825" y="819425"/>
            <a:ext cx="8278252" cy="41391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sp>
        <p:nvSpPr>
          <p:cNvPr id="2541" name="Google Shape;2541;p209"/>
          <p:cNvSpPr txBox="1">
            <a:spLocks noGrp="1"/>
          </p:cNvSpPr>
          <p:nvPr>
            <p:ph type="title"/>
          </p:nvPr>
        </p:nvSpPr>
        <p:spPr>
          <a:xfrm>
            <a:off x="373250" y="44725"/>
            <a:ext cx="84039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Double Click Eastern Cape</a:t>
            </a:r>
            <a:endParaRPr/>
          </a:p>
        </p:txBody>
      </p:sp>
      <p:sp>
        <p:nvSpPr>
          <p:cNvPr id="2542" name="Google Shape;2542;p20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t>14</a:t>
            </a:fld>
            <a:endParaRPr/>
          </a:p>
        </p:txBody>
      </p:sp>
      <p:grpSp>
        <p:nvGrpSpPr>
          <p:cNvPr id="2543" name="Google Shape;2543;p209"/>
          <p:cNvGrpSpPr/>
          <p:nvPr/>
        </p:nvGrpSpPr>
        <p:grpSpPr>
          <a:xfrm>
            <a:off x="439000" y="1171573"/>
            <a:ext cx="5207255" cy="2785224"/>
            <a:chOff x="439000" y="1171573"/>
            <a:chExt cx="5207255" cy="2785224"/>
          </a:xfrm>
        </p:grpSpPr>
        <p:pic>
          <p:nvPicPr>
            <p:cNvPr id="2544" name="Google Shape;2544;p209"/>
            <p:cNvPicPr preferRelativeResize="0"/>
            <p:nvPr/>
          </p:nvPicPr>
          <p:blipFill>
            <a:blip r:embed="rId3">
              <a:alphaModFix/>
            </a:blip>
            <a:stretch>
              <a:fillRect/>
            </a:stretch>
          </p:blipFill>
          <p:spPr>
            <a:xfrm>
              <a:off x="439000" y="2864497"/>
              <a:ext cx="1589485" cy="1092300"/>
            </a:xfrm>
            <a:prstGeom prst="rect">
              <a:avLst/>
            </a:prstGeom>
            <a:noFill/>
            <a:ln>
              <a:noFill/>
            </a:ln>
          </p:spPr>
        </p:pic>
        <p:pic>
          <p:nvPicPr>
            <p:cNvPr id="2545" name="Google Shape;2545;p209"/>
            <p:cNvPicPr preferRelativeResize="0"/>
            <p:nvPr/>
          </p:nvPicPr>
          <p:blipFill>
            <a:blip r:embed="rId4">
              <a:alphaModFix/>
            </a:blip>
            <a:stretch>
              <a:fillRect/>
            </a:stretch>
          </p:blipFill>
          <p:spPr>
            <a:xfrm>
              <a:off x="439000" y="1171583"/>
              <a:ext cx="1511708" cy="858925"/>
            </a:xfrm>
            <a:prstGeom prst="rect">
              <a:avLst/>
            </a:prstGeom>
            <a:noFill/>
            <a:ln>
              <a:noFill/>
            </a:ln>
          </p:spPr>
        </p:pic>
        <p:pic>
          <p:nvPicPr>
            <p:cNvPr id="2546" name="Google Shape;2546;p209"/>
            <p:cNvPicPr preferRelativeResize="0"/>
            <p:nvPr/>
          </p:nvPicPr>
          <p:blipFill>
            <a:blip r:embed="rId5">
              <a:alphaModFix/>
            </a:blip>
            <a:stretch>
              <a:fillRect/>
            </a:stretch>
          </p:blipFill>
          <p:spPr>
            <a:xfrm>
              <a:off x="2732923" y="2892235"/>
              <a:ext cx="2770150" cy="1036825"/>
            </a:xfrm>
            <a:prstGeom prst="rect">
              <a:avLst/>
            </a:prstGeom>
            <a:noFill/>
            <a:ln>
              <a:noFill/>
            </a:ln>
          </p:spPr>
        </p:pic>
        <p:pic>
          <p:nvPicPr>
            <p:cNvPr id="2547" name="Google Shape;2547;p209"/>
            <p:cNvPicPr preferRelativeResize="0"/>
            <p:nvPr/>
          </p:nvPicPr>
          <p:blipFill>
            <a:blip r:embed="rId6">
              <a:alphaModFix/>
            </a:blip>
            <a:stretch>
              <a:fillRect/>
            </a:stretch>
          </p:blipFill>
          <p:spPr>
            <a:xfrm>
              <a:off x="2819098" y="1171573"/>
              <a:ext cx="2827157" cy="858925"/>
            </a:xfrm>
            <a:prstGeom prst="rect">
              <a:avLst/>
            </a:prstGeom>
            <a:noFill/>
            <a:ln>
              <a:noFill/>
            </a:ln>
          </p:spPr>
        </p:pic>
      </p:grpSp>
      <p:sp>
        <p:nvSpPr>
          <p:cNvPr id="2548" name="Google Shape;2548;p209"/>
          <p:cNvSpPr txBox="1"/>
          <p:nvPr/>
        </p:nvSpPr>
        <p:spPr>
          <a:xfrm>
            <a:off x="6315925" y="882450"/>
            <a:ext cx="2609700" cy="15381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Char char="●"/>
            </a:pPr>
            <a:r>
              <a:rPr lang="en-GB" sz="2200">
                <a:solidFill>
                  <a:schemeClr val="dk1"/>
                </a:solidFill>
              </a:rPr>
              <a:t>What works?</a:t>
            </a:r>
            <a:endParaRPr sz="2200">
              <a:solidFill>
                <a:schemeClr val="dk1"/>
              </a:solidFill>
            </a:endParaRPr>
          </a:p>
          <a:p>
            <a:pPr marL="457200" lvl="0" indent="-368300" algn="l" rtl="0">
              <a:spcBef>
                <a:spcPts val="0"/>
              </a:spcBef>
              <a:spcAft>
                <a:spcPts val="0"/>
              </a:spcAft>
              <a:buClr>
                <a:schemeClr val="dk1"/>
              </a:buClr>
              <a:buSzPts val="2200"/>
              <a:buChar char="●"/>
            </a:pPr>
            <a:r>
              <a:rPr lang="en-GB" sz="2200">
                <a:solidFill>
                  <a:schemeClr val="dk1"/>
                </a:solidFill>
              </a:rPr>
              <a:t>For whom?</a:t>
            </a:r>
            <a:endParaRPr sz="2200">
              <a:solidFill>
                <a:schemeClr val="dk1"/>
              </a:solidFill>
            </a:endParaRPr>
          </a:p>
          <a:p>
            <a:pPr marL="457200" lvl="0" indent="-368300" algn="l" rtl="0">
              <a:spcBef>
                <a:spcPts val="0"/>
              </a:spcBef>
              <a:spcAft>
                <a:spcPts val="0"/>
              </a:spcAft>
              <a:buClr>
                <a:schemeClr val="dk1"/>
              </a:buClr>
              <a:buSzPts val="2200"/>
              <a:buChar char="●"/>
            </a:pPr>
            <a:r>
              <a:rPr lang="en-GB" sz="2200">
                <a:solidFill>
                  <a:schemeClr val="dk1"/>
                </a:solidFill>
              </a:rPr>
              <a:t>In what circumstances?</a:t>
            </a:r>
            <a:endParaRPr sz="2200">
              <a:solidFill>
                <a:schemeClr val="dk1"/>
              </a:solidFill>
            </a:endParaRPr>
          </a:p>
        </p:txBody>
      </p:sp>
      <p:grpSp>
        <p:nvGrpSpPr>
          <p:cNvPr id="2549" name="Google Shape;2549;p209"/>
          <p:cNvGrpSpPr/>
          <p:nvPr/>
        </p:nvGrpSpPr>
        <p:grpSpPr>
          <a:xfrm>
            <a:off x="6435800" y="2735536"/>
            <a:ext cx="2401717" cy="1461582"/>
            <a:chOff x="6448213" y="2810413"/>
            <a:chExt cx="2181000" cy="1361638"/>
          </a:xfrm>
        </p:grpSpPr>
        <p:pic>
          <p:nvPicPr>
            <p:cNvPr id="2550" name="Google Shape;2550;p209"/>
            <p:cNvPicPr preferRelativeResize="0"/>
            <p:nvPr/>
          </p:nvPicPr>
          <p:blipFill>
            <a:blip r:embed="rId7">
              <a:alphaModFix/>
            </a:blip>
            <a:stretch>
              <a:fillRect/>
            </a:stretch>
          </p:blipFill>
          <p:spPr>
            <a:xfrm>
              <a:off x="7160438" y="2810413"/>
              <a:ext cx="756526" cy="756526"/>
            </a:xfrm>
            <a:prstGeom prst="rect">
              <a:avLst/>
            </a:prstGeom>
            <a:noFill/>
            <a:ln>
              <a:noFill/>
            </a:ln>
          </p:spPr>
        </p:pic>
        <p:sp>
          <p:nvSpPr>
            <p:cNvPr id="2551" name="Google Shape;2551;p209"/>
            <p:cNvSpPr txBox="1"/>
            <p:nvPr/>
          </p:nvSpPr>
          <p:spPr>
            <a:xfrm>
              <a:off x="6448213" y="3566950"/>
              <a:ext cx="2181000" cy="60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chemeClr val="dk2"/>
                  </a:solidFill>
                </a:rPr>
                <a:t>No EdTech</a:t>
              </a:r>
              <a:endParaRPr b="1">
                <a:solidFill>
                  <a:schemeClr val="dk2"/>
                </a:solidFill>
              </a:endParaRPr>
            </a:p>
            <a:p>
              <a:pPr marL="0" lvl="0" indent="0" algn="ctr" rtl="0">
                <a:spcBef>
                  <a:spcPts val="0"/>
                </a:spcBef>
                <a:spcAft>
                  <a:spcPts val="0"/>
                </a:spcAft>
                <a:buNone/>
              </a:pPr>
              <a:r>
                <a:rPr lang="en-GB" b="1">
                  <a:solidFill>
                    <a:schemeClr val="dk2"/>
                  </a:solidFill>
                </a:rPr>
                <a:t>“Business as usual”</a:t>
              </a:r>
              <a:endParaRPr b="1">
                <a:solidFill>
                  <a:schemeClr val="dk2"/>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5"/>
        <p:cNvGrpSpPr/>
        <p:nvPr/>
      </p:nvGrpSpPr>
      <p:grpSpPr>
        <a:xfrm>
          <a:off x="0" y="0"/>
          <a:ext cx="0" cy="0"/>
          <a:chOff x="0" y="0"/>
          <a:chExt cx="0" cy="0"/>
        </a:xfrm>
      </p:grpSpPr>
      <p:sp>
        <p:nvSpPr>
          <p:cNvPr id="2556" name="Google Shape;2556;p210"/>
          <p:cNvSpPr txBox="1">
            <a:spLocks noGrp="1"/>
          </p:cNvSpPr>
          <p:nvPr>
            <p:ph type="title"/>
          </p:nvPr>
        </p:nvSpPr>
        <p:spPr>
          <a:xfrm>
            <a:off x="373250" y="44725"/>
            <a:ext cx="84039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a:t>Letter knowledge benchmarks</a:t>
            </a:r>
            <a:r>
              <a:rPr lang="en-GB" sz="2800">
                <a:solidFill>
                  <a:schemeClr val="dk2"/>
                </a:solidFill>
              </a:rPr>
              <a:t>:</a:t>
            </a:r>
            <a:endParaRPr sz="2800">
              <a:solidFill>
                <a:schemeClr val="dk2"/>
              </a:solidFill>
            </a:endParaRPr>
          </a:p>
          <a:p>
            <a:pPr marL="0" lvl="0" indent="0" algn="l" rtl="0">
              <a:spcBef>
                <a:spcPts val="0"/>
              </a:spcBef>
              <a:spcAft>
                <a:spcPts val="0"/>
              </a:spcAft>
              <a:buNone/>
            </a:pPr>
            <a:r>
              <a:rPr lang="en-GB" sz="2800"/>
              <a:t>Gr 2s in 2024 are 6 months ahead of Gr 2s in 2023</a:t>
            </a:r>
            <a:endParaRPr sz="2800"/>
          </a:p>
        </p:txBody>
      </p:sp>
      <p:sp>
        <p:nvSpPr>
          <p:cNvPr id="2557" name="Google Shape;2557;p21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t>15</a:t>
            </a:fld>
            <a:endParaRPr/>
          </a:p>
        </p:txBody>
      </p:sp>
      <p:pic>
        <p:nvPicPr>
          <p:cNvPr id="2558" name="Google Shape;2558;p210" title="Chart"/>
          <p:cNvPicPr preferRelativeResize="0"/>
          <p:nvPr/>
        </p:nvPicPr>
        <p:blipFill>
          <a:blip r:embed="rId3">
            <a:alphaModFix/>
          </a:blip>
          <a:stretch>
            <a:fillRect/>
          </a:stretch>
        </p:blipFill>
        <p:spPr>
          <a:xfrm>
            <a:off x="4664550" y="984325"/>
            <a:ext cx="4440925" cy="4169815"/>
          </a:xfrm>
          <a:prstGeom prst="rect">
            <a:avLst/>
          </a:prstGeom>
          <a:noFill/>
          <a:ln>
            <a:noFill/>
          </a:ln>
        </p:spPr>
      </p:pic>
      <p:graphicFrame>
        <p:nvGraphicFramePr>
          <p:cNvPr id="2559" name="Google Shape;2559;p210"/>
          <p:cNvGraphicFramePr/>
          <p:nvPr/>
        </p:nvGraphicFramePr>
        <p:xfrm>
          <a:off x="131925" y="2762250"/>
          <a:ext cx="4248250" cy="411450"/>
        </p:xfrm>
        <a:graphic>
          <a:graphicData uri="http://schemas.openxmlformats.org/drawingml/2006/table">
            <a:tbl>
              <a:tblPr>
                <a:noFill/>
                <a:tableStyleId>{1F3B46EE-09A7-400E-A09B-24FA0B152E7C}</a:tableStyleId>
              </a:tblPr>
              <a:tblGrid>
                <a:gridCol w="849650">
                  <a:extLst>
                    <a:ext uri="{9D8B030D-6E8A-4147-A177-3AD203B41FA5}">
                      <a16:colId xmlns:a16="http://schemas.microsoft.com/office/drawing/2014/main" val="20000"/>
                    </a:ext>
                  </a:extLst>
                </a:gridCol>
                <a:gridCol w="849650">
                  <a:extLst>
                    <a:ext uri="{9D8B030D-6E8A-4147-A177-3AD203B41FA5}">
                      <a16:colId xmlns:a16="http://schemas.microsoft.com/office/drawing/2014/main" val="20001"/>
                    </a:ext>
                  </a:extLst>
                </a:gridCol>
                <a:gridCol w="849650">
                  <a:extLst>
                    <a:ext uri="{9D8B030D-6E8A-4147-A177-3AD203B41FA5}">
                      <a16:colId xmlns:a16="http://schemas.microsoft.com/office/drawing/2014/main" val="20002"/>
                    </a:ext>
                  </a:extLst>
                </a:gridCol>
                <a:gridCol w="849650">
                  <a:extLst>
                    <a:ext uri="{9D8B030D-6E8A-4147-A177-3AD203B41FA5}">
                      <a16:colId xmlns:a16="http://schemas.microsoft.com/office/drawing/2014/main" val="20003"/>
                    </a:ext>
                  </a:extLst>
                </a:gridCol>
                <a:gridCol w="849650">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en-GB" sz="1500" b="1">
                          <a:latin typeface="Roboto"/>
                          <a:ea typeface="Roboto"/>
                          <a:cs typeface="Roboto"/>
                          <a:sym typeface="Roboto"/>
                        </a:rPr>
                        <a:t>Gr 2</a:t>
                      </a:r>
                      <a:endParaRPr sz="15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GB" sz="1500" b="1">
                          <a:latin typeface="Roboto"/>
                          <a:ea typeface="Roboto"/>
                          <a:cs typeface="Roboto"/>
                          <a:sym typeface="Roboto"/>
                        </a:rPr>
                        <a:t>Term 1</a:t>
                      </a:r>
                      <a:endParaRPr sz="15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GB" sz="1500" b="1">
                          <a:latin typeface="Roboto"/>
                          <a:ea typeface="Roboto"/>
                          <a:cs typeface="Roboto"/>
                          <a:sym typeface="Roboto"/>
                        </a:rPr>
                        <a:t>Term 2</a:t>
                      </a:r>
                      <a:endParaRPr sz="1500" b="1">
                        <a:latin typeface="Roboto"/>
                        <a:ea typeface="Roboto"/>
                        <a:cs typeface="Roboto"/>
                        <a:sym typeface="Roboto"/>
                      </a:endParaRPr>
                    </a:p>
                  </a:txBody>
                  <a:tcPr marL="91425" marR="91425" marT="91425" marB="91425">
                    <a:solidFill>
                      <a:schemeClr val="accent4"/>
                    </a:solidFill>
                  </a:tcPr>
                </a:tc>
                <a:tc>
                  <a:txBody>
                    <a:bodyPr/>
                    <a:lstStyle/>
                    <a:p>
                      <a:pPr marL="0" lvl="0" indent="0" algn="l" rtl="0">
                        <a:spcBef>
                          <a:spcPts val="0"/>
                        </a:spcBef>
                        <a:spcAft>
                          <a:spcPts val="0"/>
                        </a:spcAft>
                        <a:buNone/>
                      </a:pPr>
                      <a:r>
                        <a:rPr lang="en-GB" sz="1500" b="1">
                          <a:latin typeface="Roboto"/>
                          <a:ea typeface="Roboto"/>
                          <a:cs typeface="Roboto"/>
                          <a:sym typeface="Roboto"/>
                        </a:rPr>
                        <a:t>Term 3</a:t>
                      </a:r>
                      <a:endParaRPr sz="15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GB" sz="1500" b="1">
                          <a:latin typeface="Roboto"/>
                          <a:ea typeface="Roboto"/>
                          <a:cs typeface="Roboto"/>
                          <a:sym typeface="Roboto"/>
                        </a:rPr>
                        <a:t>Term 4</a:t>
                      </a:r>
                      <a:endParaRPr sz="1500" b="1">
                        <a:latin typeface="Roboto"/>
                        <a:ea typeface="Roboto"/>
                        <a:cs typeface="Roboto"/>
                        <a:sym typeface="Roboto"/>
                      </a:endParaRPr>
                    </a:p>
                  </a:txBody>
                  <a:tcPr marL="91425" marR="91425" marT="91425" marB="91425">
                    <a:solidFill>
                      <a:schemeClr val="accent5"/>
                    </a:solidFill>
                  </a:tcPr>
                </a:tc>
                <a:extLst>
                  <a:ext uri="{0D108BD9-81ED-4DB2-BD59-A6C34878D82A}">
                    <a16:rowId xmlns:a16="http://schemas.microsoft.com/office/drawing/2014/main" val="10000"/>
                  </a:ext>
                </a:extLst>
              </a:tr>
            </a:tbl>
          </a:graphicData>
        </a:graphic>
      </p:graphicFrame>
      <p:sp>
        <p:nvSpPr>
          <p:cNvPr id="2560" name="Google Shape;2560;p210"/>
          <p:cNvSpPr/>
          <p:nvPr/>
        </p:nvSpPr>
        <p:spPr>
          <a:xfrm>
            <a:off x="1811675" y="2106750"/>
            <a:ext cx="479100" cy="655500"/>
          </a:xfrm>
          <a:prstGeom prst="downArrow">
            <a:avLst>
              <a:gd name="adj1" fmla="val 50000"/>
              <a:gd name="adj2"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61" name="Google Shape;2561;p210"/>
          <p:cNvSpPr/>
          <p:nvPr/>
        </p:nvSpPr>
        <p:spPr>
          <a:xfrm>
            <a:off x="3516625" y="2106750"/>
            <a:ext cx="479100" cy="655500"/>
          </a:xfrm>
          <a:prstGeom prst="downArrow">
            <a:avLst>
              <a:gd name="adj1" fmla="val 50000"/>
              <a:gd name="adj2"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62" name="Google Shape;2562;p210"/>
          <p:cNvSpPr txBox="1"/>
          <p:nvPr/>
        </p:nvSpPr>
        <p:spPr>
          <a:xfrm>
            <a:off x="1528025" y="1664850"/>
            <a:ext cx="1046400" cy="44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t>Apr 2024</a:t>
            </a:r>
            <a:endParaRPr/>
          </a:p>
        </p:txBody>
      </p:sp>
      <p:sp>
        <p:nvSpPr>
          <p:cNvPr id="2563" name="Google Shape;2563;p210"/>
          <p:cNvSpPr txBox="1"/>
          <p:nvPr/>
        </p:nvSpPr>
        <p:spPr>
          <a:xfrm>
            <a:off x="3232975" y="1664850"/>
            <a:ext cx="1046400" cy="44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t>Oct 2023</a:t>
            </a:r>
            <a:endParaRPr/>
          </a:p>
        </p:txBody>
      </p:sp>
      <p:sp>
        <p:nvSpPr>
          <p:cNvPr id="2564" name="Google Shape;2564;p210"/>
          <p:cNvSpPr/>
          <p:nvPr/>
        </p:nvSpPr>
        <p:spPr>
          <a:xfrm>
            <a:off x="2066375" y="3330950"/>
            <a:ext cx="1676700" cy="126000"/>
          </a:xfrm>
          <a:prstGeom prst="leftRightArrow">
            <a:avLst>
              <a:gd name="adj1" fmla="val 77778"/>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65" name="Google Shape;2565;p210"/>
          <p:cNvSpPr txBox="1"/>
          <p:nvPr/>
        </p:nvSpPr>
        <p:spPr>
          <a:xfrm>
            <a:off x="2381525" y="3583725"/>
            <a:ext cx="1046400" cy="44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t>6 months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0" name="Google Shape;2570;p21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t>16</a:t>
            </a:fld>
            <a:endParaRPr/>
          </a:p>
        </p:txBody>
      </p:sp>
      <p:sp>
        <p:nvSpPr>
          <p:cNvPr id="2571" name="Google Shape;2571;p211"/>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sp>
        <p:nvSpPr>
          <p:cNvPr id="2402" name="Google Shape;2402;p197"/>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t>2</a:t>
            </a:fld>
            <a:endParaRPr/>
          </a:p>
        </p:txBody>
      </p:sp>
      <p:sp>
        <p:nvSpPr>
          <p:cNvPr id="2403" name="Google Shape;2403;p197"/>
          <p:cNvSpPr txBox="1">
            <a:spLocks noGrp="1"/>
          </p:cNvSpPr>
          <p:nvPr>
            <p:ph type="sldNum" idx="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198"/>
          <p:cNvSpPr txBox="1"/>
          <p:nvPr/>
        </p:nvSpPr>
        <p:spPr>
          <a:xfrm>
            <a:off x="571500" y="870900"/>
            <a:ext cx="79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409" name="Google Shape;2409;p198"/>
          <p:cNvPicPr preferRelativeResize="0"/>
          <p:nvPr/>
        </p:nvPicPr>
        <p:blipFill rotWithShape="1">
          <a:blip r:embed="rId3">
            <a:alphaModFix/>
          </a:blip>
          <a:srcRect l="31225" t="35286" r="19020" b="28677"/>
          <a:stretch/>
        </p:blipFill>
        <p:spPr>
          <a:xfrm>
            <a:off x="266525" y="864125"/>
            <a:ext cx="7028326" cy="3310876"/>
          </a:xfrm>
          <a:prstGeom prst="rect">
            <a:avLst/>
          </a:prstGeom>
          <a:noFill/>
          <a:ln>
            <a:noFill/>
          </a:ln>
        </p:spPr>
      </p:pic>
      <p:sp>
        <p:nvSpPr>
          <p:cNvPr id="2410" name="Google Shape;2410;p198"/>
          <p:cNvSpPr txBox="1"/>
          <p:nvPr/>
        </p:nvSpPr>
        <p:spPr>
          <a:xfrm>
            <a:off x="6780550" y="1868900"/>
            <a:ext cx="2261100" cy="1359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a:solidFill>
                  <a:schemeClr val="dk1"/>
                </a:solidFill>
                <a:latin typeface="Roboto Light"/>
                <a:ea typeface="Roboto Light"/>
                <a:cs typeface="Roboto Light"/>
                <a:sym typeface="Roboto Light"/>
              </a:rPr>
              <a:t>On SA’s current trajectory, </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None/>
            </a:pPr>
            <a:r>
              <a:rPr lang="en-GB">
                <a:solidFill>
                  <a:schemeClr val="dk1"/>
                </a:solidFill>
                <a:latin typeface="Roboto Light"/>
                <a:ea typeface="Roboto Light"/>
                <a:cs typeface="Roboto Light"/>
                <a:sym typeface="Roboto Light"/>
              </a:rPr>
              <a:t>it will take </a:t>
            </a:r>
            <a:r>
              <a:rPr lang="en-GB" b="1">
                <a:solidFill>
                  <a:srgbClr val="FF1EB4"/>
                </a:solidFill>
                <a:latin typeface="Roboto"/>
                <a:ea typeface="Roboto"/>
                <a:cs typeface="Roboto"/>
                <a:sym typeface="Roboto"/>
              </a:rPr>
              <a:t>86 years </a:t>
            </a:r>
            <a:r>
              <a:rPr lang="en-GB">
                <a:solidFill>
                  <a:schemeClr val="dk1"/>
                </a:solidFill>
                <a:latin typeface="Roboto Light"/>
                <a:ea typeface="Roboto Light"/>
                <a:cs typeface="Roboto Light"/>
                <a:sym typeface="Roboto Light"/>
              </a:rPr>
              <a:t>until all 10-yr olds can read for meaning in SA </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None/>
            </a:pPr>
            <a:r>
              <a:rPr lang="en-GB">
                <a:solidFill>
                  <a:schemeClr val="dk1"/>
                </a:solidFill>
                <a:latin typeface="Roboto Light"/>
                <a:ea typeface="Roboto Light"/>
                <a:cs typeface="Roboto Light"/>
                <a:sym typeface="Roboto Light"/>
              </a:rPr>
              <a:t>(Spaull, 2023, p. 8).</a:t>
            </a:r>
            <a:endParaRPr>
              <a:solidFill>
                <a:schemeClr val="dk1"/>
              </a:solidFill>
              <a:latin typeface="Roboto Light"/>
              <a:ea typeface="Roboto Light"/>
              <a:cs typeface="Roboto Light"/>
              <a:sym typeface="Roboto Light"/>
            </a:endParaRPr>
          </a:p>
        </p:txBody>
      </p:sp>
      <p:sp>
        <p:nvSpPr>
          <p:cNvPr id="2411" name="Google Shape;2411;p198"/>
          <p:cNvSpPr txBox="1"/>
          <p:nvPr/>
        </p:nvSpPr>
        <p:spPr>
          <a:xfrm>
            <a:off x="4465350" y="3380300"/>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416" name="Google Shape;2416;p199"/>
          <p:cNvSpPr txBox="1">
            <a:spLocks noGrp="1"/>
          </p:cNvSpPr>
          <p:nvPr>
            <p:ph type="body" idx="1"/>
          </p:nvPr>
        </p:nvSpPr>
        <p:spPr>
          <a:xfrm>
            <a:off x="373250" y="984200"/>
            <a:ext cx="8403900" cy="1587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b="1"/>
              <a:t>Before </a:t>
            </a:r>
            <a:r>
              <a:rPr lang="en-GB"/>
              <a:t>the pandemic:</a:t>
            </a: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2417" name="Google Shape;2417;p199"/>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latin typeface="Roboto"/>
                <a:ea typeface="Roboto"/>
                <a:cs typeface="Roboto"/>
                <a:sym typeface="Roboto"/>
              </a:rPr>
              <a:t>4</a:t>
            </a:fld>
            <a:endParaRPr>
              <a:latin typeface="Roboto"/>
              <a:ea typeface="Roboto"/>
              <a:cs typeface="Roboto"/>
              <a:sym typeface="Roboto"/>
            </a:endParaRPr>
          </a:p>
        </p:txBody>
      </p:sp>
      <p:sp>
        <p:nvSpPr>
          <p:cNvPr id="2418" name="Google Shape;2418;p199"/>
          <p:cNvSpPr txBox="1">
            <a:spLocks noGrp="1"/>
          </p:cNvSpPr>
          <p:nvPr>
            <p:ph type="title"/>
          </p:nvPr>
        </p:nvSpPr>
        <p:spPr>
          <a:xfrm>
            <a:off x="373250" y="44725"/>
            <a:ext cx="84039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Large gaps in achievement in the same grade</a:t>
            </a:r>
            <a:r>
              <a:rPr lang="en-GB">
                <a:solidFill>
                  <a:schemeClr val="dk2"/>
                </a:solidFill>
              </a:rPr>
              <a:t>.</a:t>
            </a:r>
            <a:endParaRPr/>
          </a:p>
        </p:txBody>
      </p:sp>
      <p:sp>
        <p:nvSpPr>
          <p:cNvPr id="2419" name="Google Shape;2419;p199"/>
          <p:cNvSpPr txBox="1">
            <a:spLocks noGrp="1"/>
          </p:cNvSpPr>
          <p:nvPr>
            <p:ph type="body" idx="1"/>
          </p:nvPr>
        </p:nvSpPr>
        <p:spPr>
          <a:xfrm>
            <a:off x="373250" y="2905125"/>
            <a:ext cx="8403900" cy="523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b="1"/>
              <a:t>After </a:t>
            </a:r>
            <a:r>
              <a:rPr lang="en-GB"/>
              <a:t>the pandemic:</a:t>
            </a: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grpSp>
        <p:nvGrpSpPr>
          <p:cNvPr id="2420" name="Google Shape;2420;p199"/>
          <p:cNvGrpSpPr/>
          <p:nvPr/>
        </p:nvGrpSpPr>
        <p:grpSpPr>
          <a:xfrm>
            <a:off x="1157850" y="1449750"/>
            <a:ext cx="6898898" cy="1250297"/>
            <a:chOff x="1157850" y="1449750"/>
            <a:chExt cx="6898898" cy="1250297"/>
          </a:xfrm>
        </p:grpSpPr>
        <p:sp>
          <p:nvSpPr>
            <p:cNvPr id="2421" name="Google Shape;2421;p199"/>
            <p:cNvSpPr/>
            <p:nvPr/>
          </p:nvSpPr>
          <p:spPr>
            <a:xfrm>
              <a:off x="2723025" y="1790150"/>
              <a:ext cx="3592800" cy="6555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22" name="Google Shape;2422;p199"/>
            <p:cNvPicPr preferRelativeResize="0"/>
            <p:nvPr/>
          </p:nvPicPr>
          <p:blipFill>
            <a:blip r:embed="rId3">
              <a:alphaModFix/>
            </a:blip>
            <a:stretch>
              <a:fillRect/>
            </a:stretch>
          </p:blipFill>
          <p:spPr>
            <a:xfrm>
              <a:off x="1157850" y="1639124"/>
              <a:ext cx="1060923" cy="1060923"/>
            </a:xfrm>
            <a:prstGeom prst="rect">
              <a:avLst/>
            </a:prstGeom>
            <a:noFill/>
            <a:ln>
              <a:noFill/>
            </a:ln>
          </p:spPr>
        </p:pic>
        <p:pic>
          <p:nvPicPr>
            <p:cNvPr id="2423" name="Google Shape;2423;p199"/>
            <p:cNvPicPr preferRelativeResize="0"/>
            <p:nvPr/>
          </p:nvPicPr>
          <p:blipFill>
            <a:blip r:embed="rId3">
              <a:alphaModFix/>
            </a:blip>
            <a:stretch>
              <a:fillRect/>
            </a:stretch>
          </p:blipFill>
          <p:spPr>
            <a:xfrm>
              <a:off x="6995825" y="1587437"/>
              <a:ext cx="1060923" cy="1060923"/>
            </a:xfrm>
            <a:prstGeom prst="rect">
              <a:avLst/>
            </a:prstGeom>
            <a:noFill/>
            <a:ln>
              <a:noFill/>
            </a:ln>
          </p:spPr>
        </p:pic>
        <p:sp>
          <p:nvSpPr>
            <p:cNvPr id="2424" name="Google Shape;2424;p199"/>
            <p:cNvSpPr txBox="1"/>
            <p:nvPr/>
          </p:nvSpPr>
          <p:spPr>
            <a:xfrm>
              <a:off x="3000200" y="1449750"/>
              <a:ext cx="3214200" cy="42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solidFill>
                    <a:schemeClr val="dk2"/>
                  </a:solidFill>
                </a:rPr>
                <a:t>3.5 grade levels</a:t>
              </a:r>
              <a:endParaRPr sz="1800" b="1">
                <a:solidFill>
                  <a:schemeClr val="dk2"/>
                </a:solidFill>
              </a:endParaRPr>
            </a:p>
          </p:txBody>
        </p:sp>
      </p:grpSp>
      <p:grpSp>
        <p:nvGrpSpPr>
          <p:cNvPr id="2425" name="Google Shape;2425;p199"/>
          <p:cNvGrpSpPr/>
          <p:nvPr/>
        </p:nvGrpSpPr>
        <p:grpSpPr>
          <a:xfrm>
            <a:off x="1082237" y="3493150"/>
            <a:ext cx="7012338" cy="1236438"/>
            <a:chOff x="1082237" y="3493150"/>
            <a:chExt cx="7012338" cy="1236438"/>
          </a:xfrm>
        </p:grpSpPr>
        <p:sp>
          <p:nvSpPr>
            <p:cNvPr id="2426" name="Google Shape;2426;p199"/>
            <p:cNvSpPr/>
            <p:nvPr/>
          </p:nvSpPr>
          <p:spPr>
            <a:xfrm>
              <a:off x="2409900" y="3833550"/>
              <a:ext cx="4324200" cy="6555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27" name="Google Shape;2427;p199"/>
            <p:cNvPicPr preferRelativeResize="0"/>
            <p:nvPr/>
          </p:nvPicPr>
          <p:blipFill>
            <a:blip r:embed="rId4">
              <a:alphaModFix/>
            </a:blip>
            <a:stretch>
              <a:fillRect/>
            </a:stretch>
          </p:blipFill>
          <p:spPr>
            <a:xfrm>
              <a:off x="1082237" y="3593013"/>
              <a:ext cx="1136550" cy="1136575"/>
            </a:xfrm>
            <a:prstGeom prst="rect">
              <a:avLst/>
            </a:prstGeom>
            <a:noFill/>
            <a:ln>
              <a:noFill/>
            </a:ln>
          </p:spPr>
        </p:pic>
        <p:pic>
          <p:nvPicPr>
            <p:cNvPr id="2428" name="Google Shape;2428;p199"/>
            <p:cNvPicPr preferRelativeResize="0"/>
            <p:nvPr/>
          </p:nvPicPr>
          <p:blipFill>
            <a:blip r:embed="rId4">
              <a:alphaModFix/>
            </a:blip>
            <a:stretch>
              <a:fillRect/>
            </a:stretch>
          </p:blipFill>
          <p:spPr>
            <a:xfrm>
              <a:off x="6958024" y="3593013"/>
              <a:ext cx="1136550" cy="1136575"/>
            </a:xfrm>
            <a:prstGeom prst="rect">
              <a:avLst/>
            </a:prstGeom>
            <a:noFill/>
            <a:ln>
              <a:noFill/>
            </a:ln>
          </p:spPr>
        </p:pic>
        <p:sp>
          <p:nvSpPr>
            <p:cNvPr id="2429" name="Google Shape;2429;p199"/>
            <p:cNvSpPr txBox="1"/>
            <p:nvPr/>
          </p:nvSpPr>
          <p:spPr>
            <a:xfrm>
              <a:off x="2912325" y="3493150"/>
              <a:ext cx="3214200" cy="42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solidFill>
                    <a:schemeClr val="dk2"/>
                  </a:solidFill>
                </a:rPr>
                <a:t>~4 grade levels</a:t>
              </a:r>
              <a:endParaRPr sz="1800" b="1">
                <a:solidFill>
                  <a:schemeClr val="dk2"/>
                </a:solidFill>
              </a:endParaRPr>
            </a:p>
          </p:txBody>
        </p:sp>
      </p:grpSp>
      <p:sp>
        <p:nvSpPr>
          <p:cNvPr id="2430" name="Google Shape;2430;p199"/>
          <p:cNvSpPr txBox="1"/>
          <p:nvPr/>
        </p:nvSpPr>
        <p:spPr>
          <a:xfrm>
            <a:off x="5766788" y="4767000"/>
            <a:ext cx="3214200" cy="327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a:t>Gr 4, PRILS (Böhmer &amp; Wills, 2023)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20"/>
                                        </p:tgtEl>
                                        <p:attrNameLst>
                                          <p:attrName>style.visibility</p:attrName>
                                        </p:attrNameLst>
                                      </p:cBhvr>
                                      <p:to>
                                        <p:strVal val="visible"/>
                                      </p:to>
                                    </p:set>
                                    <p:anim calcmode="lin" valueType="num">
                                      <p:cBhvr additive="base">
                                        <p:cTn id="7" dur="1000"/>
                                        <p:tgtEl>
                                          <p:spTgt spid="2420"/>
                                        </p:tgtEl>
                                        <p:attrNameLst>
                                          <p:attrName>ppt_x</p:attrName>
                                        </p:attrNameLst>
                                      </p:cBhvr>
                                      <p:tavLst>
                                        <p:tav tm="0">
                                          <p:val>
                                            <p:strVal val="#ppt_x-1"/>
                                          </p:val>
                                        </p:tav>
                                        <p:tav tm="100000">
                                          <p:val>
                                            <p:strVal val="#ppt_x"/>
                                          </p:val>
                                        </p:tav>
                                      </p:tavLst>
                                    </p:anim>
                                  </p:childTnLst>
                                </p:cTn>
                              </p:par>
                              <p:par>
                                <p:cTn id="8" presetID="1" presetClass="entr" presetSubtype="0" fill="hold" nodeType="withEffect">
                                  <p:stCondLst>
                                    <p:cond delay="0"/>
                                  </p:stCondLst>
                                  <p:childTnLst>
                                    <p:set>
                                      <p:cBhvr>
                                        <p:cTn id="9" dur="1" fill="hold">
                                          <p:stCondLst>
                                            <p:cond delay="0"/>
                                          </p:stCondLst>
                                        </p:cTn>
                                        <p:tgtEl>
                                          <p:spTgt spid="24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419"/>
                                        </p:tgtEl>
                                        <p:attrNameLst>
                                          <p:attrName>style.visibility</p:attrName>
                                        </p:attrNameLst>
                                      </p:cBhvr>
                                      <p:to>
                                        <p:strVal val="visible"/>
                                      </p:to>
                                    </p:set>
                                  </p:childTnLst>
                                </p:cTn>
                              </p:par>
                              <p:par>
                                <p:cTn id="14" presetID="2" presetClass="entr" presetSubtype="8" fill="hold" nodeType="withEffect">
                                  <p:stCondLst>
                                    <p:cond delay="0"/>
                                  </p:stCondLst>
                                  <p:childTnLst>
                                    <p:set>
                                      <p:cBhvr>
                                        <p:cTn id="15" dur="1" fill="hold">
                                          <p:stCondLst>
                                            <p:cond delay="0"/>
                                          </p:stCondLst>
                                        </p:cTn>
                                        <p:tgtEl>
                                          <p:spTgt spid="2425"/>
                                        </p:tgtEl>
                                        <p:attrNameLst>
                                          <p:attrName>style.visibility</p:attrName>
                                        </p:attrNameLst>
                                      </p:cBhvr>
                                      <p:to>
                                        <p:strVal val="visible"/>
                                      </p:to>
                                    </p:set>
                                    <p:anim calcmode="lin" valueType="num">
                                      <p:cBhvr additive="base">
                                        <p:cTn id="16" dur="1000"/>
                                        <p:tgtEl>
                                          <p:spTgt spid="2425"/>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sp>
        <p:nvSpPr>
          <p:cNvPr id="2435" name="Google Shape;2435;p200"/>
          <p:cNvSpPr txBox="1">
            <a:spLocks noGrp="1"/>
          </p:cNvSpPr>
          <p:nvPr>
            <p:ph type="subTitle" idx="2"/>
          </p:nvPr>
        </p:nvSpPr>
        <p:spPr>
          <a:xfrm>
            <a:off x="373250" y="1121250"/>
            <a:ext cx="3240000" cy="3468600"/>
          </a:xfrm>
          <a:prstGeom prst="rect">
            <a:avLst/>
          </a:prstGeom>
        </p:spPr>
        <p:txBody>
          <a:bodyPr spcFirstLastPara="1" wrap="square" lIns="126000" tIns="91425" rIns="126000" bIns="91425" anchor="ctr" anchorCtr="0">
            <a:noAutofit/>
          </a:bodyPr>
          <a:lstStyle/>
          <a:p>
            <a:pPr marL="0" lvl="0" indent="0" algn="ctr" rtl="0">
              <a:spcBef>
                <a:spcPts val="0"/>
              </a:spcBef>
              <a:spcAft>
                <a:spcPts val="0"/>
              </a:spcAft>
              <a:buNone/>
            </a:pPr>
            <a:r>
              <a:rPr lang="en-GB"/>
              <a:t>Content is delivered at the level of the learner (not their expected age or grade level), and at their pace.</a:t>
            </a:r>
            <a:endParaRPr/>
          </a:p>
        </p:txBody>
      </p:sp>
      <p:sp>
        <p:nvSpPr>
          <p:cNvPr id="2436" name="Google Shape;2436;p200"/>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solidFill>
                  <a:schemeClr val="dk1"/>
                </a:solidFill>
              </a:rPr>
              <a:t>5</a:t>
            </a:fld>
            <a:endParaRPr>
              <a:solidFill>
                <a:schemeClr val="dk1"/>
              </a:solidFill>
            </a:endParaRPr>
          </a:p>
        </p:txBody>
      </p:sp>
      <p:sp>
        <p:nvSpPr>
          <p:cNvPr id="2437" name="Google Shape;2437;p200"/>
          <p:cNvSpPr txBox="1">
            <a:spLocks noGrp="1"/>
          </p:cNvSpPr>
          <p:nvPr>
            <p:ph type="title"/>
          </p:nvPr>
        </p:nvSpPr>
        <p:spPr>
          <a:xfrm>
            <a:off x="373250" y="120925"/>
            <a:ext cx="84039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Learners need personalised &amp; differentiated instruction to catch up</a:t>
            </a:r>
            <a:r>
              <a:rPr lang="en-GB">
                <a:solidFill>
                  <a:schemeClr val="dk2"/>
                </a:solidFill>
              </a:rPr>
              <a:t>.</a:t>
            </a:r>
            <a:endParaRPr>
              <a:solidFill>
                <a:schemeClr val="dk2"/>
              </a:solidFill>
            </a:endParaRPr>
          </a:p>
        </p:txBody>
      </p:sp>
      <p:sp>
        <p:nvSpPr>
          <p:cNvPr id="2438" name="Google Shape;2438;p200"/>
          <p:cNvSpPr txBox="1">
            <a:spLocks noGrp="1"/>
          </p:cNvSpPr>
          <p:nvPr>
            <p:ph type="body" idx="1"/>
          </p:nvPr>
        </p:nvSpPr>
        <p:spPr>
          <a:xfrm>
            <a:off x="3673075" y="1121250"/>
            <a:ext cx="5104200" cy="346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sz="2000" b="1">
                <a:solidFill>
                  <a:schemeClr val="dk2"/>
                </a:solidFill>
              </a:rPr>
              <a:t>EdTech is our solution.</a:t>
            </a:r>
            <a:endParaRPr sz="2000" b="1">
              <a:solidFill>
                <a:schemeClr val="dk2"/>
              </a:solidFill>
            </a:endParaRPr>
          </a:p>
          <a:p>
            <a:pPr marL="457200" lvl="0" indent="-355600" algn="l" rtl="0">
              <a:spcBef>
                <a:spcPts val="0"/>
              </a:spcBef>
              <a:spcAft>
                <a:spcPts val="0"/>
              </a:spcAft>
              <a:buClr>
                <a:schemeClr val="dk1"/>
              </a:buClr>
              <a:buSzPts val="2000"/>
              <a:buFont typeface="Roboto"/>
              <a:buChar char="●"/>
            </a:pPr>
            <a:r>
              <a:rPr lang="en-GB" sz="2000"/>
              <a:t>Individualisation &amp; personalisation - pace &amp; level of the learner</a:t>
            </a:r>
            <a:endParaRPr sz="2000"/>
          </a:p>
          <a:p>
            <a:pPr marL="457200" lvl="0" indent="-355600" algn="l" rtl="0">
              <a:spcBef>
                <a:spcPts val="0"/>
              </a:spcBef>
              <a:spcAft>
                <a:spcPts val="0"/>
              </a:spcAft>
              <a:buClr>
                <a:schemeClr val="dk1"/>
              </a:buClr>
              <a:buSzPts val="2000"/>
              <a:buFont typeface="Roboto"/>
              <a:buChar char="●"/>
            </a:pPr>
            <a:r>
              <a:rPr lang="en-GB" sz="2000"/>
              <a:t>Games &amp; rewards boost motivation</a:t>
            </a:r>
            <a:endParaRPr sz="2000"/>
          </a:p>
          <a:p>
            <a:pPr marL="457200" lvl="0" indent="-355600" algn="l" rtl="0">
              <a:spcBef>
                <a:spcPts val="0"/>
              </a:spcBef>
              <a:spcAft>
                <a:spcPts val="0"/>
              </a:spcAft>
              <a:buClr>
                <a:schemeClr val="dk1"/>
              </a:buClr>
              <a:buSzPts val="2000"/>
              <a:buFont typeface="Roboto"/>
              <a:buChar char="●"/>
            </a:pPr>
            <a:r>
              <a:rPr lang="en-GB" sz="2000"/>
              <a:t>More opportunities for practice</a:t>
            </a:r>
            <a:endParaRPr sz="2000"/>
          </a:p>
          <a:p>
            <a:pPr marL="457200" lvl="0" indent="-355600" algn="l" rtl="0">
              <a:spcBef>
                <a:spcPts val="0"/>
              </a:spcBef>
              <a:spcAft>
                <a:spcPts val="0"/>
              </a:spcAft>
              <a:buClr>
                <a:schemeClr val="dk1"/>
              </a:buClr>
              <a:buSzPts val="2000"/>
              <a:buFont typeface="Roboto"/>
              <a:buChar char="●"/>
            </a:pPr>
            <a:r>
              <a:rPr lang="en-GB" sz="2000"/>
              <a:t>High quality and engaging content</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2443" name="Google Shape;2443;p201"/>
          <p:cNvSpPr txBox="1">
            <a:spLocks noGrp="1"/>
          </p:cNvSpPr>
          <p:nvPr>
            <p:ph type="title"/>
          </p:nvPr>
        </p:nvSpPr>
        <p:spPr>
          <a:xfrm>
            <a:off x="113450" y="197125"/>
            <a:ext cx="43557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Hardware is only the first hurdle</a:t>
            </a:r>
            <a:r>
              <a:rPr lang="en-GB">
                <a:solidFill>
                  <a:schemeClr val="dk2"/>
                </a:solidFill>
              </a:rPr>
              <a:t>...</a:t>
            </a:r>
            <a:endParaRPr/>
          </a:p>
        </p:txBody>
      </p:sp>
      <p:sp>
        <p:nvSpPr>
          <p:cNvPr id="2444" name="Google Shape;2444;p201"/>
          <p:cNvSpPr txBox="1">
            <a:spLocks noGrp="1"/>
          </p:cNvSpPr>
          <p:nvPr>
            <p:ph type="body" idx="1"/>
          </p:nvPr>
        </p:nvSpPr>
        <p:spPr>
          <a:xfrm>
            <a:off x="382475" y="1311100"/>
            <a:ext cx="4086600" cy="33420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Clr>
                <a:schemeClr val="dk1"/>
              </a:buClr>
              <a:buSzPts val="1900"/>
              <a:buFont typeface="Arial"/>
              <a:buChar char="●"/>
            </a:pPr>
            <a:r>
              <a:rPr lang="en-GB" sz="1500" b="1"/>
              <a:t>Hardware</a:t>
            </a:r>
            <a:r>
              <a:rPr lang="en-GB" sz="1500"/>
              <a:t>: available, secure, cost-effective, maintained &amp; up to date</a:t>
            </a:r>
            <a:endParaRPr sz="1500"/>
          </a:p>
          <a:p>
            <a:pPr marL="457200" lvl="0" indent="-349250" algn="l" rtl="0">
              <a:spcBef>
                <a:spcPts val="0"/>
              </a:spcBef>
              <a:spcAft>
                <a:spcPts val="0"/>
              </a:spcAft>
              <a:buClr>
                <a:schemeClr val="dk1"/>
              </a:buClr>
              <a:buSzPts val="1900"/>
              <a:buFont typeface="Arial"/>
              <a:buChar char="●"/>
            </a:pPr>
            <a:r>
              <a:rPr lang="en-GB" sz="1500" b="1"/>
              <a:t>Connectivity</a:t>
            </a:r>
            <a:r>
              <a:rPr lang="en-GB" sz="1500"/>
              <a:t>: reliable &amp; affordable, electricity</a:t>
            </a:r>
            <a:endParaRPr sz="1500"/>
          </a:p>
          <a:p>
            <a:pPr marL="457200" lvl="0" indent="-349250" algn="l" rtl="0">
              <a:spcBef>
                <a:spcPts val="0"/>
              </a:spcBef>
              <a:spcAft>
                <a:spcPts val="0"/>
              </a:spcAft>
              <a:buClr>
                <a:schemeClr val="dk1"/>
              </a:buClr>
              <a:buSzPts val="1900"/>
              <a:buFont typeface="Arial"/>
              <a:buChar char="●"/>
            </a:pPr>
            <a:r>
              <a:rPr lang="en-GB" sz="1500" b="1"/>
              <a:t>Content</a:t>
            </a:r>
            <a:r>
              <a:rPr lang="en-GB" sz="1500"/>
              <a:t>: quality &amp; breadth of content in the software that meets the learning goals, language needs</a:t>
            </a:r>
            <a:endParaRPr sz="1500"/>
          </a:p>
          <a:p>
            <a:pPr marL="457200" lvl="0" indent="-349250" algn="l" rtl="0">
              <a:spcBef>
                <a:spcPts val="0"/>
              </a:spcBef>
              <a:spcAft>
                <a:spcPts val="0"/>
              </a:spcAft>
              <a:buClr>
                <a:schemeClr val="dk1"/>
              </a:buClr>
              <a:buSzPts val="1900"/>
              <a:buFont typeface="Arial"/>
              <a:buChar char="●"/>
            </a:pPr>
            <a:r>
              <a:rPr lang="en-GB" sz="1500" b="1"/>
              <a:t>Capacity</a:t>
            </a:r>
            <a:r>
              <a:rPr lang="en-GB" sz="1500"/>
              <a:t>: learners &amp; teachers need the skills &amp; knowledge to work on the software &amp; hardware</a:t>
            </a:r>
            <a:endParaRPr sz="1500"/>
          </a:p>
          <a:p>
            <a:pPr marL="0" lvl="0" indent="0" algn="l" rtl="0">
              <a:spcBef>
                <a:spcPts val="0"/>
              </a:spcBef>
              <a:spcAft>
                <a:spcPts val="0"/>
              </a:spcAft>
              <a:buNone/>
            </a:pPr>
            <a:r>
              <a:rPr lang="en-GB" sz="1200">
                <a:uFill>
                  <a:noFill/>
                </a:uFill>
                <a:hlinkClick r:id="rId3"/>
              </a:rPr>
              <a:t>(The World Bank, 2023</a:t>
            </a:r>
            <a:r>
              <a:rPr lang="en-GB" sz="1400"/>
              <a:t>)</a:t>
            </a:r>
            <a:endParaRPr sz="1500"/>
          </a:p>
          <a:p>
            <a:pPr marL="0" lvl="0" indent="0" algn="l" rtl="0">
              <a:spcBef>
                <a:spcPts val="1200"/>
              </a:spcBef>
              <a:spcAft>
                <a:spcPts val="0"/>
              </a:spcAft>
              <a:buNone/>
            </a:pPr>
            <a:endParaRPr/>
          </a:p>
        </p:txBody>
      </p:sp>
      <p:sp>
        <p:nvSpPr>
          <p:cNvPr id="2445" name="Google Shape;2445;p201"/>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t>6</a:t>
            </a:fld>
            <a:endParaRPr/>
          </a:p>
        </p:txBody>
      </p:sp>
      <p:pic>
        <p:nvPicPr>
          <p:cNvPr id="2446" name="Google Shape;2446;p201"/>
          <p:cNvPicPr preferRelativeResize="0">
            <a:picLocks noGrp="1"/>
          </p:cNvPicPr>
          <p:nvPr>
            <p:ph type="pic" idx="2"/>
          </p:nvPr>
        </p:nvPicPr>
        <p:blipFill rotWithShape="1">
          <a:blip r:embed="rId4">
            <a:alphaModFix/>
          </a:blip>
          <a:srcRect l="16666" r="16666"/>
          <a:stretch/>
        </p:blipFill>
        <p:spPr>
          <a:xfrm>
            <a:off x="4572000" y="0"/>
            <a:ext cx="4572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4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0"/>
        <p:cNvGrpSpPr/>
        <p:nvPr/>
      </p:nvGrpSpPr>
      <p:grpSpPr>
        <a:xfrm>
          <a:off x="0" y="0"/>
          <a:ext cx="0" cy="0"/>
          <a:chOff x="0" y="0"/>
          <a:chExt cx="0" cy="0"/>
        </a:xfrm>
      </p:grpSpPr>
      <p:sp>
        <p:nvSpPr>
          <p:cNvPr id="2451" name="Google Shape;2451;p202"/>
          <p:cNvSpPr/>
          <p:nvPr/>
        </p:nvSpPr>
        <p:spPr>
          <a:xfrm>
            <a:off x="3291875" y="2044825"/>
            <a:ext cx="2266500" cy="2266500"/>
          </a:xfrm>
          <a:prstGeom prst="ellipse">
            <a:avLst/>
          </a:prstGeom>
          <a:noFill/>
          <a:ln w="76200" cap="flat" cmpd="sng">
            <a:solidFill>
              <a:srgbClr val="1226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52" name="Google Shape;2452;p202"/>
          <p:cNvSpPr/>
          <p:nvPr/>
        </p:nvSpPr>
        <p:spPr>
          <a:xfrm>
            <a:off x="3204200" y="3409425"/>
            <a:ext cx="229200" cy="229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53" name="Google Shape;2453;p202"/>
          <p:cNvSpPr/>
          <p:nvPr/>
        </p:nvSpPr>
        <p:spPr>
          <a:xfrm>
            <a:off x="6012025" y="3136950"/>
            <a:ext cx="229200" cy="229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454" name="Google Shape;2454;p202"/>
          <p:cNvCxnSpPr>
            <a:endCxn id="2455" idx="3"/>
          </p:cNvCxnSpPr>
          <p:nvPr/>
        </p:nvCxnSpPr>
        <p:spPr>
          <a:xfrm>
            <a:off x="415713" y="841800"/>
            <a:ext cx="8021700" cy="1200"/>
          </a:xfrm>
          <a:prstGeom prst="straightConnector1">
            <a:avLst/>
          </a:prstGeom>
          <a:noFill/>
          <a:ln w="19050" cap="flat" cmpd="sng">
            <a:solidFill>
              <a:srgbClr val="FF41B4"/>
            </a:solidFill>
            <a:prstDash val="solid"/>
            <a:round/>
            <a:headEnd type="diamond" w="med" len="med"/>
            <a:tailEnd type="triangle" w="med" len="med"/>
          </a:ln>
        </p:spPr>
      </p:cxnSp>
      <p:sp>
        <p:nvSpPr>
          <p:cNvPr id="2456" name="Google Shape;2456;p202"/>
          <p:cNvSpPr txBox="1"/>
          <p:nvPr/>
        </p:nvSpPr>
        <p:spPr>
          <a:xfrm>
            <a:off x="571500" y="338703"/>
            <a:ext cx="4537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solidFill>
                  <a:schemeClr val="dk1"/>
                </a:solidFill>
                <a:latin typeface="Roboto"/>
                <a:ea typeface="Roboto"/>
                <a:cs typeface="Roboto"/>
                <a:sym typeface="Roboto"/>
              </a:rPr>
              <a:t>Click Learning</a:t>
            </a:r>
            <a:r>
              <a:rPr lang="en-GB" sz="2200" b="1">
                <a:solidFill>
                  <a:schemeClr val="dk2"/>
                </a:solidFill>
                <a:latin typeface="Roboto"/>
                <a:ea typeface="Roboto"/>
                <a:cs typeface="Roboto"/>
                <a:sym typeface="Roboto"/>
              </a:rPr>
              <a:t>:</a:t>
            </a:r>
            <a:r>
              <a:rPr lang="en-GB" sz="2200" b="1">
                <a:solidFill>
                  <a:schemeClr val="dk1"/>
                </a:solidFill>
                <a:latin typeface="Roboto"/>
                <a:ea typeface="Roboto"/>
                <a:cs typeface="Roboto"/>
                <a:sym typeface="Roboto"/>
              </a:rPr>
              <a:t> Who we are</a:t>
            </a:r>
            <a:r>
              <a:rPr lang="en-GB" sz="2200" b="1">
                <a:solidFill>
                  <a:schemeClr val="dk2"/>
                </a:solidFill>
                <a:latin typeface="Roboto"/>
                <a:ea typeface="Roboto"/>
                <a:cs typeface="Roboto"/>
                <a:sym typeface="Roboto"/>
              </a:rPr>
              <a:t>.</a:t>
            </a:r>
            <a:endParaRPr sz="2200" b="1">
              <a:solidFill>
                <a:schemeClr val="dk2"/>
              </a:solidFill>
              <a:latin typeface="Roboto"/>
              <a:ea typeface="Roboto"/>
              <a:cs typeface="Roboto"/>
              <a:sym typeface="Roboto"/>
            </a:endParaRPr>
          </a:p>
        </p:txBody>
      </p:sp>
      <p:sp>
        <p:nvSpPr>
          <p:cNvPr id="2457" name="Google Shape;2457;p202"/>
          <p:cNvSpPr txBox="1"/>
          <p:nvPr/>
        </p:nvSpPr>
        <p:spPr>
          <a:xfrm>
            <a:off x="571500" y="842068"/>
            <a:ext cx="7866000" cy="738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1200" b="1">
                <a:solidFill>
                  <a:schemeClr val="dk1"/>
                </a:solidFill>
                <a:latin typeface="Roboto"/>
                <a:ea typeface="Roboto"/>
                <a:cs typeface="Roboto"/>
                <a:sym typeface="Roboto"/>
              </a:rPr>
              <a:t>Click Learning's mission is to equip learners with the foundational literacy, numeracy, and digital skills necessary to build sustainable livelihoods in the future.</a:t>
            </a:r>
            <a:r>
              <a:rPr lang="en-GB" sz="1200">
                <a:solidFill>
                  <a:schemeClr val="dk1"/>
                </a:solidFill>
                <a:latin typeface="Roboto Light"/>
                <a:ea typeface="Roboto Light"/>
                <a:cs typeface="Roboto Light"/>
                <a:sym typeface="Roboto Light"/>
              </a:rPr>
              <a:t> Employing a holistic approach, Click Learning offers underserved schools access to: </a:t>
            </a:r>
            <a:endParaRPr sz="1200">
              <a:solidFill>
                <a:schemeClr val="dk1"/>
              </a:solidFill>
              <a:latin typeface="Roboto Light"/>
              <a:ea typeface="Roboto Light"/>
              <a:cs typeface="Roboto Light"/>
              <a:sym typeface="Roboto Light"/>
            </a:endParaRPr>
          </a:p>
        </p:txBody>
      </p:sp>
      <p:sp>
        <p:nvSpPr>
          <p:cNvPr id="2458" name="Google Shape;2458;p202"/>
          <p:cNvSpPr/>
          <p:nvPr/>
        </p:nvSpPr>
        <p:spPr>
          <a:xfrm>
            <a:off x="5271628" y="2893224"/>
            <a:ext cx="569700" cy="569700"/>
          </a:xfrm>
          <a:prstGeom prst="ellipse">
            <a:avLst/>
          </a:prstGeom>
          <a:solidFill>
            <a:schemeClr val="lt1"/>
          </a:solidFill>
          <a:ln w="19050" cap="flat" cmpd="sng">
            <a:solidFill>
              <a:srgbClr val="1226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59" name="Google Shape;2459;p202"/>
          <p:cNvSpPr/>
          <p:nvPr/>
        </p:nvSpPr>
        <p:spPr>
          <a:xfrm>
            <a:off x="3033953" y="2893224"/>
            <a:ext cx="569700" cy="569700"/>
          </a:xfrm>
          <a:prstGeom prst="ellipse">
            <a:avLst/>
          </a:prstGeom>
          <a:solidFill>
            <a:schemeClr val="lt1"/>
          </a:solidFill>
          <a:ln w="19050" cap="flat" cmpd="sng">
            <a:solidFill>
              <a:srgbClr val="1226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60" name="Google Shape;2460;p202"/>
          <p:cNvSpPr/>
          <p:nvPr/>
        </p:nvSpPr>
        <p:spPr>
          <a:xfrm rot="4056370">
            <a:off x="5368583" y="2652973"/>
            <a:ext cx="204740" cy="186808"/>
          </a:xfrm>
          <a:prstGeom prst="chevron">
            <a:avLst>
              <a:gd name="adj" fmla="val 50000"/>
            </a:avLst>
          </a:prstGeom>
          <a:solidFill>
            <a:srgbClr val="1226A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61" name="Google Shape;2461;p202"/>
          <p:cNvSpPr/>
          <p:nvPr/>
        </p:nvSpPr>
        <p:spPr>
          <a:xfrm>
            <a:off x="3650025" y="1880800"/>
            <a:ext cx="229200" cy="229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62" name="Google Shape;2462;p202"/>
          <p:cNvSpPr/>
          <p:nvPr/>
        </p:nvSpPr>
        <p:spPr>
          <a:xfrm rot="-1654722">
            <a:off x="3877173" y="2046919"/>
            <a:ext cx="204766" cy="186797"/>
          </a:xfrm>
          <a:prstGeom prst="chevron">
            <a:avLst>
              <a:gd name="adj" fmla="val 50000"/>
            </a:avLst>
          </a:prstGeom>
          <a:solidFill>
            <a:srgbClr val="1226A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63" name="Google Shape;2463;p202"/>
          <p:cNvSpPr/>
          <p:nvPr/>
        </p:nvSpPr>
        <p:spPr>
          <a:xfrm>
            <a:off x="4140278" y="1799149"/>
            <a:ext cx="569700" cy="569700"/>
          </a:xfrm>
          <a:prstGeom prst="ellipse">
            <a:avLst/>
          </a:prstGeom>
          <a:solidFill>
            <a:schemeClr val="lt1"/>
          </a:solidFill>
          <a:ln w="19050" cap="flat" cmpd="sng">
            <a:solidFill>
              <a:srgbClr val="1226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64" name="Google Shape;2464;p202"/>
          <p:cNvSpPr/>
          <p:nvPr/>
        </p:nvSpPr>
        <p:spPr>
          <a:xfrm rot="-7371079">
            <a:off x="3279817" y="3533187"/>
            <a:ext cx="204623" cy="186889"/>
          </a:xfrm>
          <a:prstGeom prst="chevron">
            <a:avLst>
              <a:gd name="adj" fmla="val 50000"/>
            </a:avLst>
          </a:prstGeom>
          <a:solidFill>
            <a:srgbClr val="1226A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65" name="Google Shape;2465;p202"/>
          <p:cNvPicPr preferRelativeResize="0"/>
          <p:nvPr/>
        </p:nvPicPr>
        <p:blipFill>
          <a:blip r:embed="rId3">
            <a:alphaModFix/>
          </a:blip>
          <a:stretch>
            <a:fillRect/>
          </a:stretch>
        </p:blipFill>
        <p:spPr>
          <a:xfrm>
            <a:off x="3757712" y="2457175"/>
            <a:ext cx="1359851" cy="1359851"/>
          </a:xfrm>
          <a:prstGeom prst="rect">
            <a:avLst/>
          </a:prstGeom>
          <a:noFill/>
          <a:ln>
            <a:noFill/>
          </a:ln>
        </p:spPr>
      </p:pic>
      <p:pic>
        <p:nvPicPr>
          <p:cNvPr id="2466" name="Google Shape;2466;p202"/>
          <p:cNvPicPr preferRelativeResize="0"/>
          <p:nvPr/>
        </p:nvPicPr>
        <p:blipFill>
          <a:blip r:embed="rId4">
            <a:alphaModFix/>
          </a:blip>
          <a:stretch>
            <a:fillRect/>
          </a:stretch>
        </p:blipFill>
        <p:spPr>
          <a:xfrm>
            <a:off x="4195762" y="1854778"/>
            <a:ext cx="458725" cy="458442"/>
          </a:xfrm>
          <a:prstGeom prst="rect">
            <a:avLst/>
          </a:prstGeom>
          <a:noFill/>
          <a:ln>
            <a:noFill/>
          </a:ln>
        </p:spPr>
      </p:pic>
      <p:pic>
        <p:nvPicPr>
          <p:cNvPr id="2467" name="Google Shape;2467;p202"/>
          <p:cNvPicPr preferRelativeResize="0"/>
          <p:nvPr/>
        </p:nvPicPr>
        <p:blipFill>
          <a:blip r:embed="rId5">
            <a:alphaModFix/>
          </a:blip>
          <a:stretch>
            <a:fillRect/>
          </a:stretch>
        </p:blipFill>
        <p:spPr>
          <a:xfrm>
            <a:off x="5354636" y="2976100"/>
            <a:ext cx="403689" cy="403927"/>
          </a:xfrm>
          <a:prstGeom prst="rect">
            <a:avLst/>
          </a:prstGeom>
          <a:noFill/>
          <a:ln>
            <a:noFill/>
          </a:ln>
        </p:spPr>
      </p:pic>
      <p:pic>
        <p:nvPicPr>
          <p:cNvPr id="2468" name="Google Shape;2468;p202"/>
          <p:cNvPicPr preferRelativeResize="0"/>
          <p:nvPr/>
        </p:nvPicPr>
        <p:blipFill>
          <a:blip r:embed="rId6">
            <a:alphaModFix/>
          </a:blip>
          <a:stretch>
            <a:fillRect/>
          </a:stretch>
        </p:blipFill>
        <p:spPr>
          <a:xfrm>
            <a:off x="3033949" y="2893046"/>
            <a:ext cx="569701" cy="570043"/>
          </a:xfrm>
          <a:prstGeom prst="rect">
            <a:avLst/>
          </a:prstGeom>
          <a:noFill/>
          <a:ln>
            <a:noFill/>
          </a:ln>
        </p:spPr>
      </p:pic>
      <p:sp>
        <p:nvSpPr>
          <p:cNvPr id="2469" name="Google Shape;2469;p202"/>
          <p:cNvSpPr txBox="1"/>
          <p:nvPr/>
        </p:nvSpPr>
        <p:spPr>
          <a:xfrm>
            <a:off x="3182513" y="1425173"/>
            <a:ext cx="24852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a:solidFill>
                  <a:srgbClr val="1226AA"/>
                </a:solidFill>
                <a:latin typeface="Roboto"/>
                <a:ea typeface="Roboto"/>
                <a:cs typeface="Roboto"/>
                <a:sym typeface="Roboto"/>
              </a:rPr>
              <a:t>Top-notch digital learning programs</a:t>
            </a:r>
            <a:endParaRPr/>
          </a:p>
        </p:txBody>
      </p:sp>
      <p:sp>
        <p:nvSpPr>
          <p:cNvPr id="2470" name="Google Shape;2470;p202"/>
          <p:cNvSpPr txBox="1"/>
          <p:nvPr/>
        </p:nvSpPr>
        <p:spPr>
          <a:xfrm>
            <a:off x="5995375" y="2806363"/>
            <a:ext cx="21144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a:solidFill>
                  <a:srgbClr val="1226AA"/>
                </a:solidFill>
                <a:latin typeface="Roboto"/>
                <a:ea typeface="Roboto"/>
                <a:cs typeface="Roboto"/>
                <a:sym typeface="Roboto"/>
              </a:rPr>
              <a:t>Vital infrastructure </a:t>
            </a:r>
            <a:r>
              <a:rPr lang="en-GB" sz="1100" i="1">
                <a:solidFill>
                  <a:schemeClr val="dk1"/>
                </a:solidFill>
                <a:latin typeface="Roboto Light"/>
                <a:ea typeface="Roboto Light"/>
                <a:cs typeface="Roboto Light"/>
                <a:sym typeface="Roboto Light"/>
              </a:rPr>
              <a:t>(such as hardware, connectivity, and backup power)</a:t>
            </a:r>
            <a:endParaRPr i="1"/>
          </a:p>
        </p:txBody>
      </p:sp>
      <p:sp>
        <p:nvSpPr>
          <p:cNvPr id="2471" name="Google Shape;2471;p202"/>
          <p:cNvSpPr txBox="1"/>
          <p:nvPr/>
        </p:nvSpPr>
        <p:spPr>
          <a:xfrm>
            <a:off x="1034225" y="2862750"/>
            <a:ext cx="19227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a:solidFill>
                  <a:srgbClr val="1226AA"/>
                </a:solidFill>
                <a:latin typeface="Roboto"/>
                <a:ea typeface="Roboto"/>
                <a:cs typeface="Roboto"/>
                <a:sym typeface="Roboto"/>
              </a:rPr>
              <a:t>Essential human resources </a:t>
            </a:r>
            <a:endParaRPr sz="1100" b="1">
              <a:solidFill>
                <a:srgbClr val="1226AA"/>
              </a:solidFill>
              <a:latin typeface="Roboto"/>
              <a:ea typeface="Roboto"/>
              <a:cs typeface="Roboto"/>
              <a:sym typeface="Roboto"/>
            </a:endParaRPr>
          </a:p>
          <a:p>
            <a:pPr marL="0" lvl="0" indent="0" algn="l" rtl="0">
              <a:lnSpc>
                <a:spcPct val="115000"/>
              </a:lnSpc>
              <a:spcBef>
                <a:spcPts val="0"/>
              </a:spcBef>
              <a:spcAft>
                <a:spcPts val="0"/>
              </a:spcAft>
              <a:buNone/>
            </a:pPr>
            <a:r>
              <a:rPr lang="en-GB" sz="1100" i="1">
                <a:solidFill>
                  <a:schemeClr val="dk1"/>
                </a:solidFill>
                <a:latin typeface="Roboto Light"/>
                <a:ea typeface="Roboto Light"/>
                <a:cs typeface="Roboto Light"/>
                <a:sym typeface="Roboto Light"/>
              </a:rPr>
              <a:t>(including lab facilitators)</a:t>
            </a:r>
            <a:endParaRPr i="1"/>
          </a:p>
        </p:txBody>
      </p:sp>
      <p:sp>
        <p:nvSpPr>
          <p:cNvPr id="2472" name="Google Shape;2472;p202"/>
          <p:cNvSpPr txBox="1"/>
          <p:nvPr/>
        </p:nvSpPr>
        <p:spPr>
          <a:xfrm>
            <a:off x="1839400" y="4380275"/>
            <a:ext cx="5179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000" i="1">
                <a:solidFill>
                  <a:srgbClr val="FF1EB4"/>
                </a:solidFill>
                <a:latin typeface="Roboto Light"/>
                <a:ea typeface="Roboto Light"/>
                <a:cs typeface="Roboto Light"/>
                <a:sym typeface="Roboto Light"/>
              </a:rPr>
              <a:t>By facilitating the integration of edtech in low-resourced schools, </a:t>
            </a:r>
            <a:endParaRPr sz="1000" i="1">
              <a:solidFill>
                <a:srgbClr val="FF1EB4"/>
              </a:solidFill>
              <a:latin typeface="Roboto Light"/>
              <a:ea typeface="Roboto Light"/>
              <a:cs typeface="Roboto Light"/>
              <a:sym typeface="Roboto Light"/>
            </a:endParaRPr>
          </a:p>
          <a:p>
            <a:pPr marL="0" lvl="0" indent="0" algn="ctr" rtl="0">
              <a:lnSpc>
                <a:spcPct val="115000"/>
              </a:lnSpc>
              <a:spcBef>
                <a:spcPts val="0"/>
              </a:spcBef>
              <a:spcAft>
                <a:spcPts val="0"/>
              </a:spcAft>
              <a:buNone/>
            </a:pPr>
            <a:r>
              <a:rPr lang="en-GB" sz="1000" i="1">
                <a:solidFill>
                  <a:srgbClr val="FF1EB4"/>
                </a:solidFill>
                <a:latin typeface="Roboto Light"/>
                <a:ea typeface="Roboto Light"/>
                <a:cs typeface="Roboto Light"/>
                <a:sym typeface="Roboto Light"/>
              </a:rPr>
              <a:t>Click Learning is paving the way for thousands of children to succeed in school and beyond.</a:t>
            </a:r>
            <a:endParaRPr sz="1000" i="1">
              <a:solidFill>
                <a:srgbClr val="FF1EB4"/>
              </a:solidFill>
              <a:latin typeface="Roboto Light"/>
              <a:ea typeface="Roboto Light"/>
              <a:cs typeface="Roboto Light"/>
              <a:sym typeface="Roboto Light"/>
            </a:endParaRPr>
          </a:p>
        </p:txBody>
      </p:sp>
      <p:pic>
        <p:nvPicPr>
          <p:cNvPr id="2473" name="Google Shape;2473;p202"/>
          <p:cNvPicPr preferRelativeResize="0"/>
          <p:nvPr/>
        </p:nvPicPr>
        <p:blipFill>
          <a:blip r:embed="rId7">
            <a:alphaModFix/>
          </a:blip>
          <a:stretch>
            <a:fillRect/>
          </a:stretch>
        </p:blipFill>
        <p:spPr>
          <a:xfrm>
            <a:off x="238975" y="4744475"/>
            <a:ext cx="873416" cy="281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7"/>
        <p:cNvGrpSpPr/>
        <p:nvPr/>
      </p:nvGrpSpPr>
      <p:grpSpPr>
        <a:xfrm>
          <a:off x="0" y="0"/>
          <a:ext cx="0" cy="0"/>
          <a:chOff x="0" y="0"/>
          <a:chExt cx="0" cy="0"/>
        </a:xfrm>
      </p:grpSpPr>
      <p:sp>
        <p:nvSpPr>
          <p:cNvPr id="2478" name="Google Shape;2478;p203"/>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t>8</a:t>
            </a:fld>
            <a:endParaRPr/>
          </a:p>
        </p:txBody>
      </p:sp>
      <p:sp>
        <p:nvSpPr>
          <p:cNvPr id="2479" name="Google Shape;2479;p203"/>
          <p:cNvSpPr txBox="1">
            <a:spLocks noGrp="1"/>
          </p:cNvSpPr>
          <p:nvPr>
            <p:ph type="title"/>
          </p:nvPr>
        </p:nvSpPr>
        <p:spPr>
          <a:xfrm>
            <a:off x="373250" y="44725"/>
            <a:ext cx="84039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700"/>
              <a:t>Working together to change little lives for big impact</a:t>
            </a:r>
            <a:r>
              <a:rPr lang="en-GB" sz="2700">
                <a:solidFill>
                  <a:schemeClr val="dk2"/>
                </a:solidFill>
              </a:rPr>
              <a:t>.</a:t>
            </a:r>
            <a:endParaRPr sz="2700">
              <a:solidFill>
                <a:schemeClr val="dk2"/>
              </a:solidFill>
            </a:endParaRPr>
          </a:p>
        </p:txBody>
      </p:sp>
      <p:pic>
        <p:nvPicPr>
          <p:cNvPr id="2480" name="Google Shape;2480;p203"/>
          <p:cNvPicPr preferRelativeResize="0"/>
          <p:nvPr/>
        </p:nvPicPr>
        <p:blipFill>
          <a:blip r:embed="rId3">
            <a:alphaModFix/>
          </a:blip>
          <a:stretch>
            <a:fillRect/>
          </a:stretch>
        </p:blipFill>
        <p:spPr>
          <a:xfrm>
            <a:off x="4655200" y="1379663"/>
            <a:ext cx="4396027" cy="2929976"/>
          </a:xfrm>
          <a:prstGeom prst="rect">
            <a:avLst/>
          </a:prstGeom>
          <a:noFill/>
          <a:ln>
            <a:noFill/>
          </a:ln>
        </p:spPr>
      </p:pic>
      <p:pic>
        <p:nvPicPr>
          <p:cNvPr id="2481" name="Google Shape;2481;p203"/>
          <p:cNvPicPr preferRelativeResize="0"/>
          <p:nvPr/>
        </p:nvPicPr>
        <p:blipFill>
          <a:blip r:embed="rId4">
            <a:alphaModFix/>
          </a:blip>
          <a:stretch>
            <a:fillRect/>
          </a:stretch>
        </p:blipFill>
        <p:spPr>
          <a:xfrm>
            <a:off x="373249" y="3930599"/>
            <a:ext cx="825176" cy="825176"/>
          </a:xfrm>
          <a:prstGeom prst="rect">
            <a:avLst/>
          </a:prstGeom>
          <a:noFill/>
          <a:ln>
            <a:noFill/>
          </a:ln>
        </p:spPr>
      </p:pic>
      <p:pic>
        <p:nvPicPr>
          <p:cNvPr id="2482" name="Google Shape;2482;p203"/>
          <p:cNvPicPr preferRelativeResize="0"/>
          <p:nvPr/>
        </p:nvPicPr>
        <p:blipFill>
          <a:blip r:embed="rId5">
            <a:alphaModFix/>
          </a:blip>
          <a:stretch>
            <a:fillRect/>
          </a:stretch>
        </p:blipFill>
        <p:spPr>
          <a:xfrm>
            <a:off x="373250" y="2951575"/>
            <a:ext cx="825176" cy="824669"/>
          </a:xfrm>
          <a:prstGeom prst="rect">
            <a:avLst/>
          </a:prstGeom>
          <a:noFill/>
          <a:ln>
            <a:noFill/>
          </a:ln>
        </p:spPr>
      </p:pic>
      <p:pic>
        <p:nvPicPr>
          <p:cNvPr id="2483" name="Google Shape;2483;p203"/>
          <p:cNvPicPr preferRelativeResize="0"/>
          <p:nvPr/>
        </p:nvPicPr>
        <p:blipFill>
          <a:blip r:embed="rId6">
            <a:alphaModFix/>
          </a:blip>
          <a:stretch>
            <a:fillRect/>
          </a:stretch>
        </p:blipFill>
        <p:spPr>
          <a:xfrm>
            <a:off x="373250" y="1014113"/>
            <a:ext cx="825176" cy="825176"/>
          </a:xfrm>
          <a:prstGeom prst="rect">
            <a:avLst/>
          </a:prstGeom>
          <a:noFill/>
          <a:ln>
            <a:noFill/>
          </a:ln>
        </p:spPr>
      </p:pic>
      <p:pic>
        <p:nvPicPr>
          <p:cNvPr id="2484" name="Google Shape;2484;p203"/>
          <p:cNvPicPr preferRelativeResize="0"/>
          <p:nvPr/>
        </p:nvPicPr>
        <p:blipFill>
          <a:blip r:embed="rId7">
            <a:alphaModFix/>
          </a:blip>
          <a:stretch>
            <a:fillRect/>
          </a:stretch>
        </p:blipFill>
        <p:spPr>
          <a:xfrm>
            <a:off x="373251" y="2006764"/>
            <a:ext cx="825176" cy="825176"/>
          </a:xfrm>
          <a:prstGeom prst="rect">
            <a:avLst/>
          </a:prstGeom>
          <a:noFill/>
          <a:ln>
            <a:noFill/>
          </a:ln>
        </p:spPr>
      </p:pic>
      <p:sp>
        <p:nvSpPr>
          <p:cNvPr id="2485" name="Google Shape;2485;p203"/>
          <p:cNvSpPr txBox="1"/>
          <p:nvPr/>
        </p:nvSpPr>
        <p:spPr>
          <a:xfrm>
            <a:off x="1436275" y="1014125"/>
            <a:ext cx="2981100" cy="825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Roboto"/>
                <a:ea typeface="Roboto"/>
                <a:cs typeface="Roboto"/>
                <a:sym typeface="Roboto"/>
              </a:rPr>
              <a:t>Click Learning computer labs</a:t>
            </a:r>
            <a:r>
              <a:rPr lang="en-GB" b="1">
                <a:solidFill>
                  <a:schemeClr val="dk2"/>
                </a:solidFill>
                <a:latin typeface="Roboto"/>
                <a:ea typeface="Roboto"/>
                <a:cs typeface="Roboto"/>
                <a:sym typeface="Roboto"/>
              </a:rPr>
              <a:t>.</a:t>
            </a:r>
            <a:r>
              <a:rPr lang="en-GB" b="1">
                <a:latin typeface="Roboto"/>
                <a:ea typeface="Roboto"/>
                <a:cs typeface="Roboto"/>
                <a:sym typeface="Roboto"/>
              </a:rPr>
              <a:t> </a:t>
            </a:r>
            <a:r>
              <a:rPr lang="en-GB">
                <a:latin typeface="Roboto"/>
                <a:ea typeface="Roboto"/>
                <a:cs typeface="Roboto"/>
                <a:sym typeface="Roboto"/>
              </a:rPr>
              <a:t>Literacy &amp; numeracy products.</a:t>
            </a: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Facilitators.</a:t>
            </a:r>
            <a:endParaRPr>
              <a:latin typeface="Roboto"/>
              <a:ea typeface="Roboto"/>
              <a:cs typeface="Roboto"/>
              <a:sym typeface="Roboto"/>
            </a:endParaRPr>
          </a:p>
        </p:txBody>
      </p:sp>
      <p:sp>
        <p:nvSpPr>
          <p:cNvPr id="2486" name="Google Shape;2486;p203"/>
          <p:cNvSpPr txBox="1"/>
          <p:nvPr/>
        </p:nvSpPr>
        <p:spPr>
          <a:xfrm>
            <a:off x="1443225" y="2066425"/>
            <a:ext cx="2981100" cy="754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Roboto"/>
                <a:ea typeface="Roboto"/>
                <a:cs typeface="Roboto"/>
                <a:sym typeface="Roboto"/>
              </a:rPr>
              <a:t>School learning</a:t>
            </a:r>
            <a:r>
              <a:rPr lang="en-GB" b="1">
                <a:solidFill>
                  <a:schemeClr val="dk2"/>
                </a:solidFill>
                <a:latin typeface="Roboto"/>
                <a:ea typeface="Roboto"/>
                <a:cs typeface="Roboto"/>
                <a:sym typeface="Roboto"/>
              </a:rPr>
              <a:t>.</a:t>
            </a:r>
            <a:endParaRPr b="1">
              <a:solidFill>
                <a:schemeClr val="dk2"/>
              </a:solidFill>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Classroom instruction. School leadership. Nutrition.</a:t>
            </a:r>
            <a:endParaRPr>
              <a:latin typeface="Roboto"/>
              <a:ea typeface="Roboto"/>
              <a:cs typeface="Roboto"/>
              <a:sym typeface="Roboto"/>
            </a:endParaRPr>
          </a:p>
        </p:txBody>
      </p:sp>
      <p:sp>
        <p:nvSpPr>
          <p:cNvPr id="2487" name="Google Shape;2487;p203"/>
          <p:cNvSpPr txBox="1"/>
          <p:nvPr/>
        </p:nvSpPr>
        <p:spPr>
          <a:xfrm>
            <a:off x="1436263" y="2986513"/>
            <a:ext cx="2981100" cy="754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Roboto"/>
                <a:ea typeface="Roboto"/>
                <a:cs typeface="Roboto"/>
                <a:sym typeface="Roboto"/>
              </a:rPr>
              <a:t>Government policy &amp; support</a:t>
            </a:r>
            <a:r>
              <a:rPr lang="en-GB" b="1">
                <a:solidFill>
                  <a:schemeClr val="dk2"/>
                </a:solidFill>
                <a:latin typeface="Roboto"/>
                <a:ea typeface="Roboto"/>
                <a:cs typeface="Roboto"/>
                <a:sym typeface="Roboto"/>
              </a:rPr>
              <a:t>.</a:t>
            </a:r>
            <a:endParaRPr b="1">
              <a:solidFill>
                <a:schemeClr val="dk2"/>
              </a:solidFill>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District &amp; provincial initiatives. </a:t>
            </a: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DBE initiatives. </a:t>
            </a:r>
            <a:endParaRPr>
              <a:latin typeface="Roboto"/>
              <a:ea typeface="Roboto"/>
              <a:cs typeface="Roboto"/>
              <a:sym typeface="Roboto"/>
            </a:endParaRPr>
          </a:p>
        </p:txBody>
      </p:sp>
      <p:sp>
        <p:nvSpPr>
          <p:cNvPr id="2488" name="Google Shape;2488;p203"/>
          <p:cNvSpPr txBox="1"/>
          <p:nvPr/>
        </p:nvSpPr>
        <p:spPr>
          <a:xfrm>
            <a:off x="1436250" y="3965775"/>
            <a:ext cx="2981100" cy="754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Roboto"/>
                <a:ea typeface="Roboto"/>
                <a:cs typeface="Roboto"/>
                <a:sym typeface="Roboto"/>
              </a:rPr>
              <a:t>Home learning</a:t>
            </a:r>
            <a:r>
              <a:rPr lang="en-GB" b="1">
                <a:solidFill>
                  <a:schemeClr val="dk2"/>
                </a:solidFill>
                <a:latin typeface="Roboto"/>
                <a:ea typeface="Roboto"/>
                <a:cs typeface="Roboto"/>
                <a:sym typeface="Roboto"/>
              </a:rPr>
              <a:t>.</a:t>
            </a:r>
            <a:endParaRPr b="1">
              <a:solidFill>
                <a:schemeClr val="dk2"/>
              </a:solidFill>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Parents, caregivers, community. </a:t>
            </a:r>
            <a:endParaRPr>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8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2"/>
        <p:cNvGrpSpPr/>
        <p:nvPr/>
      </p:nvGrpSpPr>
      <p:grpSpPr>
        <a:xfrm>
          <a:off x="0" y="0"/>
          <a:ext cx="0" cy="0"/>
          <a:chOff x="0" y="0"/>
          <a:chExt cx="0" cy="0"/>
        </a:xfrm>
      </p:grpSpPr>
      <p:sp>
        <p:nvSpPr>
          <p:cNvPr id="2493" name="Google Shape;2493;p204"/>
          <p:cNvSpPr txBox="1">
            <a:spLocks noGrp="1"/>
          </p:cNvSpPr>
          <p:nvPr>
            <p:ph type="sldNum" idx="12"/>
          </p:nvPr>
        </p:nvSpPr>
        <p:spPr>
          <a:xfrm>
            <a:off x="8556775" y="4826050"/>
            <a:ext cx="548700" cy="3387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GB"/>
              <a:t>9</a:t>
            </a:fld>
            <a:endParaRPr/>
          </a:p>
        </p:txBody>
      </p:sp>
      <p:sp>
        <p:nvSpPr>
          <p:cNvPr id="2494" name="Google Shape;2494;p204"/>
          <p:cNvSpPr txBox="1">
            <a:spLocks noGrp="1"/>
          </p:cNvSpPr>
          <p:nvPr>
            <p:ph type="subTitle" idx="1"/>
          </p:nvPr>
        </p:nvSpPr>
        <p:spPr>
          <a:xfrm>
            <a:off x="369150" y="3391038"/>
            <a:ext cx="1368000" cy="50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331</a:t>
            </a:r>
            <a:endParaRPr/>
          </a:p>
        </p:txBody>
      </p:sp>
      <p:sp>
        <p:nvSpPr>
          <p:cNvPr id="2495" name="Google Shape;2495;p204"/>
          <p:cNvSpPr txBox="1">
            <a:spLocks noGrp="1"/>
          </p:cNvSpPr>
          <p:nvPr>
            <p:ph type="subTitle" idx="2"/>
          </p:nvPr>
        </p:nvSpPr>
        <p:spPr>
          <a:xfrm>
            <a:off x="5989763" y="3391038"/>
            <a:ext cx="1368000" cy="50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48,296</a:t>
            </a:r>
            <a:endParaRPr/>
          </a:p>
        </p:txBody>
      </p:sp>
      <p:sp>
        <p:nvSpPr>
          <p:cNvPr id="2496" name="Google Shape;2496;p204"/>
          <p:cNvSpPr txBox="1">
            <a:spLocks noGrp="1"/>
          </p:cNvSpPr>
          <p:nvPr>
            <p:ph type="subTitle" idx="3"/>
          </p:nvPr>
        </p:nvSpPr>
        <p:spPr>
          <a:xfrm>
            <a:off x="3088275" y="3424763"/>
            <a:ext cx="1368000" cy="50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877</a:t>
            </a:r>
            <a:endParaRPr/>
          </a:p>
        </p:txBody>
      </p:sp>
      <p:sp>
        <p:nvSpPr>
          <p:cNvPr id="2497" name="Google Shape;2497;p204"/>
          <p:cNvSpPr txBox="1">
            <a:spLocks noGrp="1"/>
          </p:cNvSpPr>
          <p:nvPr>
            <p:ph type="subTitle" idx="4"/>
          </p:nvPr>
        </p:nvSpPr>
        <p:spPr>
          <a:xfrm>
            <a:off x="7528711" y="2352975"/>
            <a:ext cx="1368000" cy="50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20,900</a:t>
            </a:r>
            <a:endParaRPr/>
          </a:p>
        </p:txBody>
      </p:sp>
      <p:sp>
        <p:nvSpPr>
          <p:cNvPr id="2498" name="Google Shape;2498;p204"/>
          <p:cNvSpPr txBox="1">
            <a:spLocks noGrp="1"/>
          </p:cNvSpPr>
          <p:nvPr>
            <p:ph type="subTitle" idx="5"/>
          </p:nvPr>
        </p:nvSpPr>
        <p:spPr>
          <a:xfrm>
            <a:off x="4493350" y="2319738"/>
            <a:ext cx="1368000" cy="50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239,045</a:t>
            </a:r>
            <a:endParaRPr/>
          </a:p>
        </p:txBody>
      </p:sp>
      <p:sp>
        <p:nvSpPr>
          <p:cNvPr id="2499" name="Google Shape;2499;p204"/>
          <p:cNvSpPr txBox="1">
            <a:spLocks noGrp="1"/>
          </p:cNvSpPr>
          <p:nvPr>
            <p:ph type="title"/>
          </p:nvPr>
        </p:nvSpPr>
        <p:spPr>
          <a:xfrm>
            <a:off x="220975" y="-39875"/>
            <a:ext cx="84039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What we’re doing</a:t>
            </a:r>
            <a:r>
              <a:rPr lang="en-GB">
                <a:solidFill>
                  <a:schemeClr val="dk2"/>
                </a:solidFill>
              </a:rPr>
              <a:t>.</a:t>
            </a:r>
            <a:endParaRPr>
              <a:solidFill>
                <a:schemeClr val="dk2"/>
              </a:solidFill>
            </a:endParaRPr>
          </a:p>
        </p:txBody>
      </p:sp>
      <p:sp>
        <p:nvSpPr>
          <p:cNvPr id="2500" name="Google Shape;2500;p204"/>
          <p:cNvSpPr txBox="1">
            <a:spLocks noGrp="1"/>
          </p:cNvSpPr>
          <p:nvPr>
            <p:ph type="subTitle" idx="6"/>
          </p:nvPr>
        </p:nvSpPr>
        <p:spPr>
          <a:xfrm>
            <a:off x="1693875" y="2324673"/>
            <a:ext cx="1368000" cy="50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4</a:t>
            </a:r>
            <a:endParaRPr/>
          </a:p>
        </p:txBody>
      </p:sp>
    </p:spTree>
  </p:cSld>
  <p:clrMapOvr>
    <a:masterClrMapping/>
  </p:clrMapOvr>
</p:sld>
</file>

<file path=ppt/theme/theme1.xml><?xml version="1.0" encoding="utf-8"?>
<a:theme xmlns:a="http://schemas.openxmlformats.org/drawingml/2006/main" name="Click Learning (Digital)">
  <a:themeElements>
    <a:clrScheme name="Simple Light">
      <a:dk1>
        <a:srgbClr val="001E50"/>
      </a:dk1>
      <a:lt1>
        <a:srgbClr val="FFFFFF"/>
      </a:lt1>
      <a:dk2>
        <a:srgbClr val="FF1EB4"/>
      </a:dk2>
      <a:lt2>
        <a:srgbClr val="1226BB"/>
      </a:lt2>
      <a:accent1>
        <a:srgbClr val="001E50"/>
      </a:accent1>
      <a:accent2>
        <a:srgbClr val="FF1EB4"/>
      </a:accent2>
      <a:accent3>
        <a:srgbClr val="1226BB"/>
      </a:accent3>
      <a:accent4>
        <a:srgbClr val="00A3E0"/>
      </a:accent4>
      <a:accent5>
        <a:srgbClr val="3CDBC0"/>
      </a:accent5>
      <a:accent6>
        <a:srgbClr val="AFEADC"/>
      </a:accent6>
      <a:hlink>
        <a:srgbClr val="1226B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ick Learning (Digital)">
  <a:themeElements>
    <a:clrScheme name="Simple Light">
      <a:dk1>
        <a:srgbClr val="001E50"/>
      </a:dk1>
      <a:lt1>
        <a:srgbClr val="FFFFFF"/>
      </a:lt1>
      <a:dk2>
        <a:srgbClr val="FF1EB4"/>
      </a:dk2>
      <a:lt2>
        <a:srgbClr val="1226BB"/>
      </a:lt2>
      <a:accent1>
        <a:srgbClr val="001E50"/>
      </a:accent1>
      <a:accent2>
        <a:srgbClr val="FF1EB4"/>
      </a:accent2>
      <a:accent3>
        <a:srgbClr val="1226BB"/>
      </a:accent3>
      <a:accent4>
        <a:srgbClr val="00A3E0"/>
      </a:accent4>
      <a:accent5>
        <a:srgbClr val="3CDBC0"/>
      </a:accent5>
      <a:accent6>
        <a:srgbClr val="AFEADC"/>
      </a:accent6>
      <a:hlink>
        <a:srgbClr val="1226B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639</Words>
  <Application>Microsoft Office PowerPoint</Application>
  <PresentationFormat>On-screen Show (16:9)</PresentationFormat>
  <Paragraphs>100</Paragraphs>
  <Slides>16</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Roboto Light</vt:lpstr>
      <vt:lpstr>Arial</vt:lpstr>
      <vt:lpstr>Calibri</vt:lpstr>
      <vt:lpstr>Roboto</vt:lpstr>
      <vt:lpstr>Lato Light</vt:lpstr>
      <vt:lpstr>Arial Narrow</vt:lpstr>
      <vt:lpstr>Click Learning (Digital)</vt:lpstr>
      <vt:lpstr>Click Learning (Digital)</vt:lpstr>
      <vt:lpstr>Using EdTech to boost literacy &amp; numeracy outcomes in South Africa: The case of Click Learning</vt:lpstr>
      <vt:lpstr>PowerPoint Presentation</vt:lpstr>
      <vt:lpstr>PowerPoint Presentation</vt:lpstr>
      <vt:lpstr>Large gaps in achievement in the same grade.</vt:lpstr>
      <vt:lpstr>Learners need personalised &amp; differentiated instruction to catch up.</vt:lpstr>
      <vt:lpstr>Hardware is only the first hurdle...</vt:lpstr>
      <vt:lpstr>PowerPoint Presentation</vt:lpstr>
      <vt:lpstr>Working together to change little lives for big impact.</vt:lpstr>
      <vt:lpstr>What we’re doing.</vt:lpstr>
      <vt:lpstr>Alphabetic Knowledge.</vt:lpstr>
      <vt:lpstr>Reading Comprehension Growth.</vt:lpstr>
      <vt:lpstr>Reading Comprehension.</vt:lpstr>
      <vt:lpstr>Numeracy.</vt:lpstr>
      <vt:lpstr>Double Click Eastern Cape</vt:lpstr>
      <vt:lpstr>Letter knowledge benchmarks: Gr 2s in 2024 are 6 months ahead of Gr 2s in 2023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Ayanda Mtsatse</cp:lastModifiedBy>
  <cp:revision>1</cp:revision>
  <dcterms:modified xsi:type="dcterms:W3CDTF">2024-08-26T12:30:52Z</dcterms:modified>
</cp:coreProperties>
</file>